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54"/>
  </p:notesMasterIdLst>
  <p:handoutMasterIdLst>
    <p:handoutMasterId r:id="rId55"/>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329"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9" r:id="rId52"/>
    <p:sldId id="310" r:id="rId53"/>
  </p:sldIdLst>
  <p:sldSz cx="12192000" cy="6858000"/>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837" autoAdjust="0"/>
    <p:restoredTop sz="94660" autoAdjust="0"/>
  </p:normalViewPr>
  <p:slideViewPr>
    <p:cSldViewPr snapToGrid="0" showGuides="1">
      <p:cViewPr>
        <p:scale>
          <a:sx n="40" d="100"/>
          <a:sy n="40" d="100"/>
        </p:scale>
        <p:origin x="480" y="-202"/>
      </p:cViewPr>
      <p:guideLst>
        <p:guide orient="horz" pos="2160"/>
        <p:guide pos="3840"/>
      </p:guideLst>
    </p:cSldViewPr>
  </p:slideViewPr>
  <p:outlineViewPr>
    <p:cViewPr>
      <p:scale>
        <a:sx n="33" d="100"/>
        <a:sy n="33" d="100"/>
      </p:scale>
      <p:origin x="0" y="19188"/>
    </p:cViewPr>
  </p:outlineViewPr>
  <p:notesTextViewPr>
    <p:cViewPr>
      <p:scale>
        <a:sx n="3" d="2"/>
        <a:sy n="3" d="2"/>
      </p:scale>
      <p:origin x="0" y="0"/>
    </p:cViewPr>
  </p:notesTextViewPr>
  <p:notesViewPr>
    <p:cSldViewPr snapToGrid="0">
      <p:cViewPr varScale="1">
        <p:scale>
          <a:sx n="79" d="100"/>
          <a:sy n="79" d="100"/>
        </p:scale>
        <p:origin x="2496" y="96"/>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5188"/>
          </a:xfrm>
          <a:prstGeom prst="rect">
            <a:avLst/>
          </a:prstGeom>
        </p:spPr>
        <p:txBody>
          <a:bodyPr vert="horz" lIns="91440" tIns="45720" rIns="91440" bIns="45720" rtlCol="0"/>
          <a:lstStyle>
            <a:lvl1pPr algn="r">
              <a:defRPr sz="1200"/>
            </a:lvl1pPr>
          </a:lstStyle>
          <a:p>
            <a:fld id="{8906F081-8781-4431-8FD4-2CF608CD7C47}" type="datetimeFigureOut">
              <a:rPr lang="en-US" smtClean="0"/>
              <a:pPr/>
              <a:t>7/15/2020</a:t>
            </a:fld>
            <a:endParaRPr lang="en-US"/>
          </a:p>
        </p:txBody>
      </p:sp>
      <p:sp>
        <p:nvSpPr>
          <p:cNvPr id="4" name="Footer Placeholder 3"/>
          <p:cNvSpPr>
            <a:spLocks noGrp="1"/>
          </p:cNvSpPr>
          <p:nvPr>
            <p:ph type="ftr" sz="quarter" idx="2"/>
          </p:nvPr>
        </p:nvSpPr>
        <p:spPr>
          <a:xfrm>
            <a:off x="0" y="9374301"/>
            <a:ext cx="2918831" cy="4951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4301"/>
            <a:ext cx="2918831" cy="495187"/>
          </a:xfrm>
          <a:prstGeom prst="rect">
            <a:avLst/>
          </a:prstGeom>
        </p:spPr>
        <p:txBody>
          <a:bodyPr vert="horz" lIns="91440" tIns="45720" rIns="91440" bIns="45720" rtlCol="0" anchor="b"/>
          <a:lstStyle>
            <a:lvl1pPr algn="r">
              <a:defRPr sz="1200"/>
            </a:lvl1pPr>
          </a:lstStyle>
          <a:p>
            <a:fld id="{B26E42EF-B2A2-4428-A098-E6934E2840B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5373" y="0"/>
            <a:ext cx="2918831" cy="495188"/>
          </a:xfrm>
          <a:prstGeom prst="rect">
            <a:avLst/>
          </a:prstGeom>
        </p:spPr>
        <p:txBody>
          <a:bodyPr vert="horz" lIns="91440" tIns="45720" rIns="91440" bIns="45720" rtlCol="0"/>
          <a:lstStyle>
            <a:lvl1pPr algn="r">
              <a:defRPr sz="1200"/>
            </a:lvl1pPr>
          </a:lstStyle>
          <a:p>
            <a:fld id="{F06CA47C-B7FD-4BE9-B0E6-81BA758D95F2}" type="datetimeFigureOut">
              <a:rPr lang="en-US" smtClean="0"/>
              <a:pPr/>
              <a:t>7/15/2020</a:t>
            </a:fld>
            <a:endParaRPr lang="en-US"/>
          </a:p>
        </p:txBody>
      </p:sp>
      <p:sp>
        <p:nvSpPr>
          <p:cNvPr id="4" name="Slide Image Placeholder 3"/>
          <p:cNvSpPr>
            <a:spLocks noGrp="1" noRot="1" noChangeAspect="1"/>
          </p:cNvSpPr>
          <p:nvPr>
            <p:ph type="sldImg" idx="2"/>
          </p:nvPr>
        </p:nvSpPr>
        <p:spPr>
          <a:xfrm>
            <a:off x="407988" y="1233488"/>
            <a:ext cx="5919787"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577" y="4749691"/>
            <a:ext cx="5388610" cy="388611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4301"/>
            <a:ext cx="2918831" cy="4951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5373" y="9374301"/>
            <a:ext cx="2918831" cy="495187"/>
          </a:xfrm>
          <a:prstGeom prst="rect">
            <a:avLst/>
          </a:prstGeom>
        </p:spPr>
        <p:txBody>
          <a:bodyPr vert="horz" lIns="91440" tIns="45720" rIns="91440" bIns="45720" rtlCol="0" anchor="b"/>
          <a:lstStyle>
            <a:lvl1pPr algn="r">
              <a:defRPr sz="1200"/>
            </a:lvl1pPr>
          </a:lstStyle>
          <a:p>
            <a:fld id="{923716F0-385D-4F6E-BE54-A09D410D24C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33024136-D290-48F3-A182-4C46BEB5146B}" type="datetime1">
              <a:rPr lang="en-US" smtClean="0"/>
              <a:pPr/>
              <a:t>7/15/2020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401CF334-2D5C-4859-84A6-CA7E6E43FAEB}" type="slidenum">
              <a:rPr lang="en-US" smtClean="0"/>
              <a:pPr/>
              <a:t>‹#›</a:t>
            </a:fld>
            <a:endParaRPr lang="en-US"/>
          </a:p>
        </p:txBody>
      </p:sp>
      <p:sp>
        <p:nvSpPr>
          <p:cNvPr id="8" name="Title 7"/>
          <p:cNvSpPr>
            <a:spLocks noGrp="1"/>
          </p:cNvSpPr>
          <p:nvPr>
            <p:ph type="ctrTitle"/>
          </p:nvPr>
        </p:nvSpPr>
        <p:spPr>
          <a:xfrm>
            <a:off x="1219200" y="4343400"/>
            <a:ext cx="10363200" cy="1975104"/>
          </a:xfrm>
        </p:spPr>
        <p:txBody>
          <a:bodyPr/>
          <a:lstStyle>
            <a:lvl1pPr marR="8890" algn="l">
              <a:defRPr sz="4000" b="1" cap="all" spc="0" baseline="0">
                <a:solidFill>
                  <a:schemeClr val="tx2"/>
                </a:solidFill>
                <a:effectLst>
                  <a:reflection blurRad="12700" stA="34000" endA="740" endPos="53000" dir="5400000" sy="-100000" algn="bl" rotWithShape="0"/>
                </a:effectLst>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1219200" y="2834640"/>
            <a:ext cx="10363200" cy="1508760"/>
          </a:xfrm>
        </p:spPr>
        <p:txBody>
          <a:bodyPr lIns="100584" tIns="45720" anchor="b"/>
          <a:lstStyle>
            <a:lvl1pPr marL="0" indent="0" algn="l">
              <a:spcBef>
                <a:spcPts val="0"/>
              </a:spcBef>
              <a:buNone/>
              <a:defRPr sz="2000">
                <a:solidFill>
                  <a:schemeClr val="accent3"/>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C7D44C-38B1-4D0F-9006-D5774F331095}" type="datetime1">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641600" cy="5851525"/>
          </a:xfrm>
        </p:spPr>
        <p:txBody>
          <a:bodyPr vert="eaVert" anchor="ct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812800" y="274640"/>
            <a:ext cx="78232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8D518A-FD4F-4358-B95B-9DB5A17160FB}" type="datetime1">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p:txBody>
          <a:bodyPr/>
          <a:lstStyle/>
          <a:p>
            <a:fld id="{5E2A9F4F-03AD-4497-A65D-076601BD41D2}" type="datetime1">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42536" y="1351672"/>
            <a:ext cx="7624064" cy="977486"/>
          </a:xfrm>
        </p:spPr>
        <p:txBody>
          <a:bodyPr lIns="82296" tIns="45720" bIns="0" anchor="t"/>
          <a:lstStyle>
            <a:lvl1pPr marL="54610"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DFBF3AC-A781-43AA-8BD5-B12F49168B94}" type="datetime1">
              <a:rPr lang="en-US" smtClean="0"/>
              <a:pPr/>
              <a:t>7/15/2020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pPr/>
              <a:t>‹#›</a:t>
            </a:fld>
            <a:endParaRPr lang="en-US"/>
          </a:p>
        </p:txBody>
      </p:sp>
      <p:sp>
        <p:nvSpPr>
          <p:cNvPr id="2" name="Title 1"/>
          <p:cNvSpPr>
            <a:spLocks noGrp="1"/>
          </p:cNvSpPr>
          <p:nvPr>
            <p:ph type="title"/>
          </p:nvPr>
        </p:nvSpPr>
        <p:spPr>
          <a:xfrm>
            <a:off x="942536" y="512064"/>
            <a:ext cx="10875264" cy="777240"/>
          </a:xfrm>
        </p:spPr>
        <p:txBody>
          <a:bodyPr tIns="64008"/>
          <a:lstStyle>
            <a:lvl1pPr algn="l">
              <a:buNone/>
              <a:defRPr sz="3800" b="0" cap="none" spc="-150" baseline="0"/>
            </a:lvl1pPr>
          </a:lstStyle>
          <a:p>
            <a:r>
              <a:rPr kumimoji="0" lang="en-US" smtClean="0"/>
              <a:t>Click to edit Master title style</a:t>
            </a:r>
            <a:endParaRPr kumimoji="0"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512064"/>
            <a:ext cx="10972800" cy="9144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19125" y="1770502"/>
            <a:ext cx="53848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207125" y="1770502"/>
            <a:ext cx="53848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5256A41-C91B-43FF-9881-F5DA9878418F}" type="datetime1">
              <a:rPr lang="en-US" smtClean="0"/>
              <a:pPr/>
              <a:t>7/15/2020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73099" y="512064"/>
            <a:ext cx="10363200" cy="914400"/>
          </a:xfrm>
        </p:spPr>
        <p:txBody>
          <a:bodyPr anchor="t"/>
          <a:lstStyle>
            <a:lvl1pPr>
              <a:defRPr sz="400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09750"/>
            <a:ext cx="5386917" cy="639762"/>
          </a:xfrm>
        </p:spPr>
        <p:txBody>
          <a:bodyPr anchor="ctr"/>
          <a:lstStyle>
            <a:lvl1pPr marL="73025" indent="0" algn="l">
              <a:buNone/>
              <a:defRPr sz="2400" b="0">
                <a:solidFill>
                  <a:schemeClr val="accent3"/>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09750"/>
            <a:ext cx="5389033" cy="639762"/>
          </a:xfrm>
        </p:spPr>
        <p:txBody>
          <a:bodyPr anchor="ctr"/>
          <a:lstStyle>
            <a:lvl1pPr marL="73025" indent="0">
              <a:buNone/>
              <a:defRPr sz="2400" b="0">
                <a:solidFill>
                  <a:schemeClr val="accent3"/>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459037"/>
            <a:ext cx="5386917"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459037"/>
            <a:ext cx="5389033" cy="395935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FD7AA76-41EE-4C13-950E-E611B8B8FC52}" type="datetime1">
              <a:rPr lang="en-US" smtClean="0"/>
              <a:pPr/>
              <a:t>7/15/2020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219200" y="512064"/>
            <a:ext cx="10363200" cy="914400"/>
          </a:xfrm>
        </p:spPr>
        <p:txBody>
          <a:bodyPr/>
          <a:lstStyle>
            <a:lvl1pPr>
              <a:defRPr sz="4000" cap="none" baseline="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9407A26-E7BC-4498-97E4-87AF12377CA9}" type="datetime1">
              <a:rPr lang="en-US" smtClean="0"/>
              <a:pPr/>
              <a:t>7/15/2020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A4171-1117-4486-993C-35A7470D8847}" type="datetime1">
              <a:rPr lang="en-US" smtClean="0"/>
              <a:pPr/>
              <a:t>7/15/2020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10972800" cy="1162050"/>
          </a:xfrm>
        </p:spPr>
        <p:txBody>
          <a:bodyPr anchor="ctr"/>
          <a:lstStyle>
            <a:lvl1pPr algn="l">
              <a:buNone/>
              <a:defRPr sz="36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435100"/>
            <a:ext cx="3352800" cy="4572000"/>
          </a:xfrm>
        </p:spPr>
        <p:txBody>
          <a:bodyPr/>
          <a:lstStyle>
            <a:lvl1pPr marL="5461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0" y="1435100"/>
            <a:ext cx="7315200"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2A4CB8-1563-4663-81DB-74EB416C19BE}" type="datetime1">
              <a:rPr lang="en-US" smtClean="0"/>
              <a:pPr/>
              <a:t>7/15/2020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userDrawn="1"/>
        </p:nvSpPr>
        <p:spPr>
          <a:xfrm>
            <a:off x="490709" y="0"/>
            <a:ext cx="1170432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cxnSp>
        <p:nvCxnSpPr>
          <p:cNvPr id="9" name="Straight Connector 8"/>
          <p:cNvCxnSpPr/>
          <p:nvPr/>
        </p:nvCxnSpPr>
        <p:spPr>
          <a:xfrm flipV="1">
            <a:off x="484260" y="1885028"/>
            <a:ext cx="11710163"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bwMode="grayWhite">
          <a:xfrm>
            <a:off x="1219200" y="441252"/>
            <a:ext cx="9144000" cy="701749"/>
          </a:xfrm>
        </p:spPr>
        <p:txBody>
          <a:bodyPr anchor="b"/>
          <a:lstStyle>
            <a:lvl1pPr algn="l">
              <a:buNone/>
              <a:defRPr sz="2100" b="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90709" y="1893781"/>
            <a:ext cx="11704320" cy="4960144"/>
          </a:xfrm>
          <a:solidFill>
            <a:schemeClr val="bg2"/>
          </a:solidFill>
        </p:spPr>
        <p:txBody>
          <a:bodyPr/>
          <a:lstStyle>
            <a:lvl1pPr marL="0" indent="0">
              <a:buNone/>
              <a:defRPr sz="3200"/>
            </a:lvl1pPr>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1219200" y="1150144"/>
            <a:ext cx="9144000" cy="685800"/>
          </a:xfrm>
        </p:spPr>
        <p:txBody>
          <a:bodyPr/>
          <a:lstStyle>
            <a:lvl1pPr marL="27305" indent="0">
              <a:spcBef>
                <a:spcPts val="0"/>
              </a:spcBef>
              <a:buNone/>
              <a:defRPr sz="14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8636000" y="55499"/>
            <a:ext cx="2844800" cy="365125"/>
          </a:xfrm>
        </p:spPr>
        <p:txBody>
          <a:bodyPr/>
          <a:lstStyle/>
          <a:p>
            <a:fld id="{0C6724CE-2468-448B-87C1-A92EDD78369B}" type="datetime1">
              <a:rPr lang="en-US" smtClean="0"/>
              <a:pPr/>
              <a:t>7/15/2020</a:t>
            </a:fld>
            <a:endParaRPr lang="en-US"/>
          </a:p>
        </p:txBody>
      </p:sp>
      <p:sp>
        <p:nvSpPr>
          <p:cNvPr id="6" name="Footer Placeholder 5"/>
          <p:cNvSpPr>
            <a:spLocks noGrp="1"/>
          </p:cNvSpPr>
          <p:nvPr>
            <p:ph type="ftr" sz="quarter" idx="11"/>
          </p:nvPr>
        </p:nvSpPr>
        <p:spPr>
          <a:xfrm>
            <a:off x="1219200" y="55499"/>
            <a:ext cx="7416800" cy="365125"/>
          </a:xfrm>
        </p:spPr>
        <p:txBody>
          <a:bodyPr/>
          <a:lstStyle/>
          <a:p>
            <a:endParaRPr lang="en-US"/>
          </a:p>
        </p:txBody>
      </p:sp>
      <p:sp>
        <p:nvSpPr>
          <p:cNvPr id="7" name="Slide Number Placeholder 6"/>
          <p:cNvSpPr>
            <a:spLocks noGrp="1"/>
          </p:cNvSpPr>
          <p:nvPr>
            <p:ph type="sldNum" sz="quarter" idx="12"/>
          </p:nvPr>
        </p:nvSpPr>
        <p:spPr>
          <a:xfrm>
            <a:off x="11480800" y="55499"/>
            <a:ext cx="609600" cy="365125"/>
          </a:xfrm>
        </p:spPr>
        <p:txBody>
          <a:bodyPr/>
          <a:lstStyle/>
          <a:p>
            <a:fld id="{401CF334-2D5C-4859-84A6-CA7E6E43FAEB}" type="slidenum">
              <a:rPr lang="en-US" smtClean="0"/>
              <a:pPr/>
              <a:t>‹#›</a:t>
            </a:fld>
            <a:endParaRPr lang="en-US"/>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1219200" y="512064"/>
            <a:ext cx="10363200" cy="914400"/>
          </a:xfrm>
          <a:prstGeom prst="rect">
            <a:avLst/>
          </a:prstGeom>
        </p:spPr>
        <p:txBody>
          <a:bodyPr vert="horz" anchor="t">
            <a:no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783560"/>
            <a:ext cx="10363200" cy="457200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636000" y="6416676"/>
            <a:ext cx="2844800" cy="365125"/>
          </a:xfrm>
          <a:prstGeom prst="rect">
            <a:avLst/>
          </a:prstGeom>
        </p:spPr>
        <p:txBody>
          <a:bodyPr vert="horz" anchor="b"/>
          <a:lstStyle>
            <a:lvl1pPr algn="l" eaLnBrk="1" latinLnBrk="0" hangingPunct="1">
              <a:defRPr kumimoji="0" sz="1100">
                <a:solidFill>
                  <a:schemeClr val="tx2"/>
                </a:solidFill>
              </a:defRPr>
            </a:lvl1pPr>
          </a:lstStyle>
          <a:p>
            <a:fld id="{4CD11720-76E7-46E6-B0AA-057287C42052}" type="datetime1">
              <a:rPr lang="en-US" smtClean="0"/>
              <a:pPr/>
              <a:t>7/15/2020</a:t>
            </a:fld>
            <a:endParaRPr lang="en-US"/>
          </a:p>
        </p:txBody>
      </p:sp>
      <p:sp>
        <p:nvSpPr>
          <p:cNvPr id="3" name="Footer Placeholder 2"/>
          <p:cNvSpPr>
            <a:spLocks noGrp="1"/>
          </p:cNvSpPr>
          <p:nvPr>
            <p:ph type="ftr" sz="quarter" idx="3"/>
          </p:nvPr>
        </p:nvSpPr>
        <p:spPr>
          <a:xfrm>
            <a:off x="1219200" y="6416676"/>
            <a:ext cx="7416800" cy="365125"/>
          </a:xfrm>
          <a:prstGeom prst="rect">
            <a:avLst/>
          </a:prstGeom>
        </p:spPr>
        <p:txBody>
          <a:bodyPr vert="horz" anchor="b"/>
          <a:lstStyle>
            <a:lvl1pPr algn="r" eaLnBrk="1" latinLnBrk="0" hangingPunct="1">
              <a:defRPr kumimoji="0" sz="1100">
                <a:solidFill>
                  <a:schemeClr val="tx2"/>
                </a:solidFill>
              </a:defRPr>
            </a:lvl1pPr>
          </a:lstStyle>
          <a:p>
            <a:endParaRPr lang="en-US"/>
          </a:p>
        </p:txBody>
      </p:sp>
      <p:sp>
        <p:nvSpPr>
          <p:cNvPr id="23" name="Slide Number Placeholder 22"/>
          <p:cNvSpPr>
            <a:spLocks noGrp="1"/>
          </p:cNvSpPr>
          <p:nvPr>
            <p:ph type="sldNum" sz="quarter" idx="4"/>
          </p:nvPr>
        </p:nvSpPr>
        <p:spPr>
          <a:xfrm>
            <a:off x="11480800" y="6416676"/>
            <a:ext cx="609600" cy="365125"/>
          </a:xfrm>
          <a:prstGeom prst="rect">
            <a:avLst/>
          </a:prstGeom>
        </p:spPr>
        <p:txBody>
          <a:bodyPr vert="horz" anchor="b"/>
          <a:lstStyle>
            <a:lvl1pPr algn="l" eaLnBrk="1" latinLnBrk="0" hangingPunct="1">
              <a:defRPr kumimoji="0" sz="1200">
                <a:solidFill>
                  <a:schemeClr val="tx2"/>
                </a:solidFill>
              </a:defRPr>
            </a:lvl1pPr>
          </a:lstStyle>
          <a:p>
            <a:fld id="{401CF334-2D5C-4859-84A6-CA7E6E43FAE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4000" kern="1200" spc="-100" baseline="0">
          <a:solidFill>
            <a:schemeClr val="tx2"/>
          </a:solidFill>
          <a:latin typeface="+mj-lt"/>
          <a:ea typeface="+mj-ea"/>
          <a:cs typeface="+mj-cs"/>
        </a:defRPr>
      </a:lvl1pPr>
    </p:titleStyle>
    <p:bodyStyle>
      <a:lvl1pPr marL="411480" indent="-342900" algn="l" rtl="0" eaLnBrk="1" latinLnBrk="0" hangingPunct="1">
        <a:spcBef>
          <a:spcPts val="700"/>
        </a:spcBef>
        <a:buClr>
          <a:schemeClr val="tx2"/>
        </a:buClr>
        <a:buSzPct val="95000"/>
        <a:buFont typeface="Wingdings" panose="05000000000000000000"/>
        <a:buChar char=""/>
        <a:defRPr kumimoji="0" sz="3000" kern="1200">
          <a:solidFill>
            <a:schemeClr val="tx1"/>
          </a:solidFill>
          <a:latin typeface="+mn-lt"/>
          <a:ea typeface="+mn-ea"/>
          <a:cs typeface="+mn-cs"/>
        </a:defRPr>
      </a:lvl1pPr>
      <a:lvl2pPr marL="740410" indent="-285750" algn="l" rtl="0" eaLnBrk="1" latinLnBrk="0" hangingPunct="1">
        <a:spcBef>
          <a:spcPct val="20000"/>
        </a:spcBef>
        <a:buClr>
          <a:schemeClr val="accent2"/>
        </a:buClr>
        <a:buSzPct val="90000"/>
        <a:buFont typeface="Wingdings" panose="05000000000000000000"/>
        <a:buChar char=""/>
        <a:defRPr kumimoji="0" sz="2600" kern="1200">
          <a:solidFill>
            <a:schemeClr val="tx1"/>
          </a:solidFill>
          <a:latin typeface="+mn-lt"/>
          <a:ea typeface="+mn-ea"/>
          <a:cs typeface="+mn-cs"/>
        </a:defRPr>
      </a:lvl2pPr>
      <a:lvl3pPr marL="996950" indent="-228600" algn="l" rtl="0" eaLnBrk="1" latinLnBrk="0" hangingPunct="1">
        <a:spcBef>
          <a:spcPct val="20000"/>
        </a:spcBef>
        <a:buClr>
          <a:schemeClr val="accent2"/>
        </a:buClr>
        <a:buFont typeface="Wingdings 2" panose="05020102010507070707"/>
        <a:buChar char=""/>
        <a:defRPr kumimoji="0" sz="2400" kern="1200">
          <a:solidFill>
            <a:schemeClr val="tx1"/>
          </a:solidFill>
          <a:latin typeface="+mn-lt"/>
          <a:ea typeface="+mn-ea"/>
          <a:cs typeface="+mn-cs"/>
        </a:defRPr>
      </a:lvl3pPr>
      <a:lvl4pPr marL="1261745" indent="-228600" algn="l" rtl="0" eaLnBrk="1" latinLnBrk="0" hangingPunct="1">
        <a:spcBef>
          <a:spcPct val="20000"/>
        </a:spcBef>
        <a:buClr>
          <a:schemeClr val="accent3"/>
        </a:buClr>
        <a:buFont typeface="Wingdings 3" panose="05040102010807070707"/>
        <a:buChar char=""/>
        <a:defRPr kumimoji="0" sz="2200" kern="1200">
          <a:solidFill>
            <a:schemeClr val="tx1"/>
          </a:solidFill>
          <a:latin typeface="+mn-lt"/>
          <a:ea typeface="+mn-ea"/>
          <a:cs typeface="+mn-cs"/>
        </a:defRPr>
      </a:lvl4pPr>
      <a:lvl5pPr marL="1481455" indent="-210185" algn="l" rtl="0" eaLnBrk="1" latinLnBrk="0" hangingPunct="1">
        <a:spcBef>
          <a:spcPct val="20000"/>
        </a:spcBef>
        <a:buClr>
          <a:schemeClr val="accent3"/>
        </a:buClr>
        <a:buFont typeface="Wingdings 2" panose="05020102010507070707"/>
        <a:buChar char=""/>
        <a:defRPr kumimoji="0" sz="2000" kern="1200">
          <a:solidFill>
            <a:schemeClr val="tx1"/>
          </a:solidFill>
          <a:latin typeface="+mn-lt"/>
          <a:ea typeface="+mn-ea"/>
          <a:cs typeface="+mn-cs"/>
        </a:defRPr>
      </a:lvl5pPr>
      <a:lvl6pPr marL="1710055" indent="-210185" algn="l" rtl="0" eaLnBrk="1" latinLnBrk="0" hangingPunct="1">
        <a:spcBef>
          <a:spcPct val="20000"/>
        </a:spcBef>
        <a:buClr>
          <a:schemeClr val="accent3"/>
        </a:buClr>
        <a:buFont typeface="Wingdings 2" panose="05020102010507070707"/>
        <a:buChar char=""/>
        <a:defRPr kumimoji="0" sz="1800" kern="1200">
          <a:solidFill>
            <a:schemeClr val="tx1"/>
          </a:solidFill>
          <a:latin typeface="+mn-lt"/>
          <a:ea typeface="+mn-ea"/>
          <a:cs typeface="+mn-cs"/>
        </a:defRPr>
      </a:lvl6pPr>
      <a:lvl7pPr marL="1901825" indent="-182880" algn="l" rtl="0" eaLnBrk="1" latinLnBrk="0" hangingPunct="1">
        <a:spcBef>
          <a:spcPct val="20000"/>
        </a:spcBef>
        <a:buClr>
          <a:schemeClr val="accent4"/>
        </a:buClr>
        <a:buFont typeface="Wingdings 2" panose="05020102010507070707"/>
        <a:buChar char=""/>
        <a:defRPr kumimoji="0" sz="1600" kern="1200">
          <a:solidFill>
            <a:schemeClr val="tx1"/>
          </a:solidFill>
          <a:latin typeface="+mn-lt"/>
          <a:ea typeface="+mn-ea"/>
          <a:cs typeface="+mn-cs"/>
        </a:defRPr>
      </a:lvl7pPr>
      <a:lvl8pPr marL="2094230" indent="-182880" algn="l" rtl="0" eaLnBrk="1" latinLnBrk="0" hangingPunct="1">
        <a:spcBef>
          <a:spcPct val="20000"/>
        </a:spcBef>
        <a:buClr>
          <a:schemeClr val="accent4"/>
        </a:buClr>
        <a:buFont typeface="Wingdings 2" panose="05020102010507070707"/>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panose="05020102010507070707"/>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6729" y="0"/>
            <a:ext cx="11234218" cy="6031149"/>
          </a:xfrm>
        </p:spPr>
        <p:txBody>
          <a:bodyPr>
            <a:noAutofit/>
          </a:bodyPr>
          <a:lstStyle/>
          <a:p>
            <a:pPr algn="ctr"/>
            <a:r>
              <a:rPr lang="en-US" sz="9600" cap="none" dirty="0" smtClean="0">
                <a:ln w="13462">
                  <a:solidFill>
                    <a:schemeClr val="bg1"/>
                  </a:solidFill>
                  <a:prstDash val="solid"/>
                </a:ln>
                <a:solidFill>
                  <a:schemeClr val="tx1">
                    <a:lumMod val="85000"/>
                    <a:lumOff val="15000"/>
                  </a:schemeClr>
                </a:solidFill>
                <a:effectLst>
                  <a:glow rad="63500">
                    <a:schemeClr val="accent5">
                      <a:satMod val="175000"/>
                      <a:alpha val="40000"/>
                    </a:schemeClr>
                  </a:glow>
                  <a:outerShdw dist="38100" dir="2700000" algn="bl" rotWithShape="0">
                    <a:schemeClr val="accent5"/>
                  </a:outerShdw>
                </a:effectLst>
                <a:latin typeface="Elephant" panose="02020904090505020303" pitchFamily="18" charset="0"/>
              </a:rPr>
              <a:t/>
            </a:r>
            <a:br>
              <a:rPr lang="en-US" sz="9600" cap="none" dirty="0" smtClean="0">
                <a:ln w="13462">
                  <a:solidFill>
                    <a:schemeClr val="bg1"/>
                  </a:solidFill>
                  <a:prstDash val="solid"/>
                </a:ln>
                <a:solidFill>
                  <a:schemeClr val="tx1">
                    <a:lumMod val="85000"/>
                    <a:lumOff val="15000"/>
                  </a:schemeClr>
                </a:solidFill>
                <a:effectLst>
                  <a:glow rad="63500">
                    <a:schemeClr val="accent5">
                      <a:satMod val="175000"/>
                      <a:alpha val="40000"/>
                    </a:schemeClr>
                  </a:glow>
                  <a:outerShdw dist="38100" dir="2700000" algn="bl" rotWithShape="0">
                    <a:schemeClr val="accent5"/>
                  </a:outerShdw>
                </a:effectLst>
                <a:latin typeface="Elephant" panose="02020904090505020303" pitchFamily="18" charset="0"/>
              </a:rPr>
            </a:br>
            <a:r>
              <a:rPr lang="en-IN" sz="9600" dirty="0" smtClean="0"/>
              <a:t>10 Commandments</a:t>
            </a:r>
            <a:br>
              <a:rPr lang="en-IN" sz="9600" dirty="0" smtClean="0"/>
            </a:br>
            <a:r>
              <a:rPr lang="en-IN" sz="9600" dirty="0" err="1" smtClean="0"/>
              <a:t>Exo</a:t>
            </a:r>
            <a:r>
              <a:rPr lang="en-IN" sz="9600" smtClean="0"/>
              <a:t> 19:17-25</a:t>
            </a:r>
            <a:endParaRPr lang="en-US" sz="9600" cap="none" dirty="0">
              <a:ln w="13462">
                <a:solidFill>
                  <a:schemeClr val="bg1"/>
                </a:solidFill>
                <a:prstDash val="solid"/>
              </a:ln>
              <a:solidFill>
                <a:schemeClr val="accent5">
                  <a:lumMod val="40000"/>
                  <a:lumOff val="60000"/>
                </a:schemeClr>
              </a:solidFill>
              <a:effectLst>
                <a:glow rad="63500">
                  <a:schemeClr val="accent5">
                    <a:satMod val="175000"/>
                    <a:alpha val="40000"/>
                  </a:schemeClr>
                </a:glow>
                <a:outerShdw dist="38100" dir="2700000" algn="bl" rotWithShape="0">
                  <a:schemeClr val="accent5"/>
                </a:outerShdw>
              </a:effectLst>
              <a:latin typeface="Elephant"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5136" y="295496"/>
            <a:ext cx="10363200" cy="914400"/>
          </a:xfrm>
        </p:spPr>
        <p:txBody>
          <a:bodyPr/>
          <a:lstStyle/>
          <a:p>
            <a:r>
              <a:rPr lang="en-IN" dirty="0" smtClean="0"/>
              <a:t>The 10 Commandments </a:t>
            </a:r>
            <a:endParaRPr lang="en-IN" dirty="0"/>
          </a:p>
        </p:txBody>
      </p:sp>
      <p:sp>
        <p:nvSpPr>
          <p:cNvPr id="3" name="Content Placeholder 2"/>
          <p:cNvSpPr>
            <a:spLocks noGrp="1"/>
          </p:cNvSpPr>
          <p:nvPr>
            <p:ph idx="1"/>
          </p:nvPr>
        </p:nvSpPr>
        <p:spPr>
          <a:xfrm>
            <a:off x="1267326" y="1157917"/>
            <a:ext cx="10363200" cy="5700083"/>
          </a:xfrm>
        </p:spPr>
        <p:txBody>
          <a:bodyPr>
            <a:noAutofit/>
          </a:bodyPr>
          <a:lstStyle/>
          <a:p>
            <a:r>
              <a:rPr lang="en-IN" sz="3600" b="1" dirty="0" smtClean="0"/>
              <a:t>should be understood in the light of the Covenant </a:t>
            </a:r>
          </a:p>
          <a:p>
            <a:r>
              <a:rPr lang="en-IN" sz="3600" b="1" dirty="0" smtClean="0"/>
              <a:t>in which God revealed himself </a:t>
            </a:r>
          </a:p>
          <a:p>
            <a:r>
              <a:rPr lang="en-IN" sz="3600" b="1" dirty="0" smtClean="0"/>
              <a:t>and made known his will. </a:t>
            </a:r>
          </a:p>
          <a:p>
            <a:r>
              <a:rPr lang="en-IN" sz="3600" b="1" dirty="0" smtClean="0"/>
              <a:t>In observing the commandments, </a:t>
            </a:r>
          </a:p>
          <a:p>
            <a:r>
              <a:rPr lang="en-IN" sz="3600" b="1" dirty="0" smtClean="0"/>
              <a:t>the people manifested their belonging to God</a:t>
            </a:r>
          </a:p>
          <a:p>
            <a:r>
              <a:rPr lang="en-IN" sz="3600" b="1" dirty="0" smtClean="0"/>
              <a:t> and they answered his initiative of love </a:t>
            </a:r>
          </a:p>
          <a:p>
            <a:r>
              <a:rPr lang="en-IN" sz="3600" b="1" dirty="0" smtClean="0"/>
              <a:t>with thanksgiving</a:t>
            </a:r>
            <a:endParaRPr lang="en-IN" sz="3600" b="1"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3263" y="989476"/>
            <a:ext cx="10363200" cy="4572000"/>
          </a:xfrm>
        </p:spPr>
        <p:txBody>
          <a:bodyPr/>
          <a:lstStyle/>
          <a:p>
            <a:r>
              <a:rPr lang="en-IN" sz="4000" b="1" dirty="0" smtClean="0">
                <a:latin typeface="Arial Narrow" pitchFamily="34" charset="0"/>
              </a:rPr>
              <a:t>The 10 Commandments constitute </a:t>
            </a:r>
          </a:p>
          <a:p>
            <a:r>
              <a:rPr lang="en-IN" sz="4000" b="1" dirty="0" smtClean="0">
                <a:latin typeface="Arial Narrow" pitchFamily="34" charset="0"/>
              </a:rPr>
              <a:t>an organic unity.</a:t>
            </a:r>
          </a:p>
          <a:p>
            <a:r>
              <a:rPr lang="en-IN" sz="4000" b="1" dirty="0" smtClean="0">
                <a:latin typeface="Arial Narrow" pitchFamily="34" charset="0"/>
              </a:rPr>
              <a:t> It forms an organic and indivisible code. </a:t>
            </a:r>
          </a:p>
          <a:p>
            <a:r>
              <a:rPr lang="en-IN" sz="4000" b="1" dirty="0" smtClean="0">
                <a:latin typeface="Arial Narrow" pitchFamily="34" charset="0"/>
              </a:rPr>
              <a:t>To break one commandment, therefore, is</a:t>
            </a:r>
          </a:p>
          <a:p>
            <a:endParaRPr lang="en-IN" sz="4000" b="1" dirty="0" smtClean="0">
              <a:latin typeface="Arial Narrow" pitchFamily="34" charset="0"/>
            </a:endParaRPr>
          </a:p>
          <a:p>
            <a:r>
              <a:rPr lang="en-IN" sz="4000" b="1" dirty="0" smtClean="0">
                <a:latin typeface="Arial Narrow" pitchFamily="34" charset="0"/>
              </a:rPr>
              <a:t> to violate the entire law.</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0758" y="676654"/>
            <a:ext cx="10363200" cy="4572000"/>
          </a:xfrm>
        </p:spPr>
        <p:txBody>
          <a:bodyPr>
            <a:noAutofit/>
          </a:bodyPr>
          <a:lstStyle/>
          <a:p>
            <a:r>
              <a:rPr lang="en-IN" sz="5400" dirty="0" smtClean="0">
                <a:latin typeface="Arial Narrow" pitchFamily="34" charset="0"/>
              </a:rPr>
              <a:t>The 10 commandments enjoin </a:t>
            </a:r>
          </a:p>
          <a:p>
            <a:r>
              <a:rPr lang="en-IN" sz="5400" dirty="0" smtClean="0">
                <a:latin typeface="Arial Narrow" pitchFamily="34" charset="0"/>
              </a:rPr>
              <a:t>serious obligations </a:t>
            </a:r>
          </a:p>
          <a:p>
            <a:r>
              <a:rPr lang="en-IN" sz="5400" dirty="0" smtClean="0">
                <a:latin typeface="Arial Narrow" pitchFamily="34" charset="0"/>
              </a:rPr>
              <a:t>Because  it expresses </a:t>
            </a:r>
          </a:p>
          <a:p>
            <a:endParaRPr lang="en-IN" sz="5400" dirty="0" smtClean="0">
              <a:latin typeface="Arial Narrow" pitchFamily="34" charset="0"/>
            </a:endParaRPr>
          </a:p>
          <a:p>
            <a:r>
              <a:rPr lang="en-IN" sz="5400" dirty="0" smtClean="0">
                <a:latin typeface="Arial Narrow" pitchFamily="34" charset="0"/>
              </a:rPr>
              <a:t>The fundamental duties of man towards God  &amp;  towards his </a:t>
            </a:r>
            <a:r>
              <a:rPr lang="en-IN" sz="5400" dirty="0" err="1" smtClean="0">
                <a:latin typeface="Arial Narrow" pitchFamily="34" charset="0"/>
              </a:rPr>
              <a:t>neighbor</a:t>
            </a:r>
            <a:r>
              <a:rPr lang="en-IN" sz="5400" dirty="0" smtClean="0">
                <a:latin typeface="Arial Narrow" pitchFamily="34" charset="0"/>
              </a:rPr>
              <a:t>.</a:t>
            </a:r>
          </a:p>
          <a:p>
            <a:endParaRPr lang="en-IN" sz="4400"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2948" y="0"/>
            <a:ext cx="10363200" cy="5272717"/>
          </a:xfrm>
        </p:spPr>
        <p:txBody>
          <a:bodyPr>
            <a:normAutofit fontScale="85000" lnSpcReduction="20000"/>
          </a:bodyPr>
          <a:lstStyle/>
          <a:p>
            <a:endParaRPr lang="en-IN" b="1" dirty="0" smtClean="0"/>
          </a:p>
          <a:p>
            <a:endParaRPr lang="en-IN" b="1" dirty="0" smtClean="0"/>
          </a:p>
          <a:p>
            <a:r>
              <a:rPr lang="en-IN" sz="6200" b="1" dirty="0" smtClean="0">
                <a:latin typeface="Arial Narrow" pitchFamily="34" charset="0"/>
              </a:rPr>
              <a:t>It is possible to keep the ten commandments </a:t>
            </a:r>
          </a:p>
          <a:p>
            <a:r>
              <a:rPr lang="en-IN" sz="6200" b="1" dirty="0" smtClean="0">
                <a:latin typeface="Arial Narrow" pitchFamily="34" charset="0"/>
              </a:rPr>
              <a:t>because Christ without whom we can do nothing, </a:t>
            </a:r>
          </a:p>
          <a:p>
            <a:r>
              <a:rPr lang="en-IN" sz="6200" b="1" dirty="0" smtClean="0">
                <a:latin typeface="Arial Narrow" pitchFamily="34" charset="0"/>
              </a:rPr>
              <a:t> enables us to keep it with the gift of </a:t>
            </a:r>
          </a:p>
          <a:p>
            <a:r>
              <a:rPr lang="en-IN" sz="6200" b="1" dirty="0" smtClean="0">
                <a:latin typeface="Arial Narrow" pitchFamily="34" charset="0"/>
              </a:rPr>
              <a:t>His Spirit and His grace</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t>Commandment 1</a:t>
            </a:r>
            <a:endParaRPr lang="en-IN" sz="5400" dirty="0"/>
          </a:p>
        </p:txBody>
      </p:sp>
      <p:sp>
        <p:nvSpPr>
          <p:cNvPr id="3" name="Content Placeholder 2"/>
          <p:cNvSpPr>
            <a:spLocks noGrp="1"/>
          </p:cNvSpPr>
          <p:nvPr>
            <p:ph idx="1"/>
          </p:nvPr>
        </p:nvSpPr>
        <p:spPr/>
        <p:txBody>
          <a:bodyPr/>
          <a:lstStyle/>
          <a:p>
            <a:pPr lvl="0"/>
            <a:r>
              <a:rPr lang="en-IN" sz="5400" b="1" dirty="0" smtClean="0">
                <a:latin typeface="Arial Narrow" pitchFamily="34" charset="0"/>
              </a:rPr>
              <a:t>“You Shall Love the Lord Your God</a:t>
            </a:r>
            <a:br>
              <a:rPr lang="en-IN" sz="5400" b="1" dirty="0" smtClean="0">
                <a:latin typeface="Arial Narrow" pitchFamily="34" charset="0"/>
              </a:rPr>
            </a:br>
            <a:r>
              <a:rPr lang="en-IN" sz="5400" b="1" dirty="0" smtClean="0">
                <a:latin typeface="Arial Narrow" pitchFamily="34" charset="0"/>
              </a:rPr>
              <a:t>With All Your Heart, </a:t>
            </a:r>
          </a:p>
          <a:p>
            <a:pPr lvl="0">
              <a:buNone/>
            </a:pPr>
            <a:r>
              <a:rPr lang="en-IN" sz="5400" b="1" dirty="0" smtClean="0">
                <a:latin typeface="Arial Narrow" pitchFamily="34" charset="0"/>
              </a:rPr>
              <a:t>	With All Your Soul,</a:t>
            </a:r>
            <a:br>
              <a:rPr lang="en-IN" sz="5400" b="1" dirty="0" smtClean="0">
                <a:latin typeface="Arial Narrow" pitchFamily="34" charset="0"/>
              </a:rPr>
            </a:br>
            <a:r>
              <a:rPr lang="en-IN" sz="5400" b="1" dirty="0" smtClean="0">
                <a:latin typeface="Arial Narrow" pitchFamily="34" charset="0"/>
              </a:rPr>
              <a:t>and With All Your Mind”</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THE FIRST COMMANDMENT: </a:t>
            </a:r>
            <a:endParaRPr lang="en-IN" dirty="0"/>
          </a:p>
        </p:txBody>
      </p:sp>
      <p:sp>
        <p:nvSpPr>
          <p:cNvPr id="3" name="Content Placeholder 2"/>
          <p:cNvSpPr>
            <a:spLocks noGrp="1"/>
          </p:cNvSpPr>
          <p:nvPr>
            <p:ph idx="1"/>
          </p:nvPr>
        </p:nvSpPr>
        <p:spPr/>
        <p:txBody>
          <a:bodyPr/>
          <a:lstStyle/>
          <a:p>
            <a:pPr>
              <a:lnSpc>
                <a:spcPct val="150000"/>
              </a:lnSpc>
            </a:pPr>
            <a:r>
              <a:rPr lang="en-IN" sz="4800" b="1" dirty="0" smtClean="0">
                <a:latin typeface="Arial Narrow" pitchFamily="34" charset="0"/>
              </a:rPr>
              <a:t>I AM THE LORD YOUR GOD,</a:t>
            </a:r>
            <a:br>
              <a:rPr lang="en-IN" sz="4800" b="1" dirty="0" smtClean="0">
                <a:latin typeface="Arial Narrow" pitchFamily="34" charset="0"/>
              </a:rPr>
            </a:br>
            <a:r>
              <a:rPr lang="en-IN" sz="4800" b="1" dirty="0" smtClean="0">
                <a:latin typeface="Arial Narrow" pitchFamily="34" charset="0"/>
              </a:rPr>
              <a:t>YOU SHALL NOT HAVE OTHER GODS BEFORE ME</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God affirms </a:t>
            </a:r>
            <a:endParaRPr lang="en-IN" dirty="0"/>
          </a:p>
        </p:txBody>
      </p:sp>
      <p:sp>
        <p:nvSpPr>
          <p:cNvPr id="3" name="Content Placeholder 2"/>
          <p:cNvSpPr>
            <a:spLocks noGrp="1"/>
          </p:cNvSpPr>
          <p:nvPr>
            <p:ph idx="1"/>
          </p:nvPr>
        </p:nvSpPr>
        <p:spPr>
          <a:xfrm>
            <a:off x="1219200" y="1783560"/>
            <a:ext cx="10972800" cy="4572000"/>
          </a:xfrm>
        </p:spPr>
        <p:txBody>
          <a:bodyPr/>
          <a:lstStyle/>
          <a:p>
            <a:r>
              <a:rPr lang="en-IN" sz="4000" b="1" dirty="0" smtClean="0">
                <a:latin typeface="Arial Narrow" pitchFamily="34" charset="0"/>
              </a:rPr>
              <a:t>“I am the Lord your God” (</a:t>
            </a:r>
            <a:r>
              <a:rPr lang="en-IN" sz="4000" b="1" i="1" dirty="0" smtClean="0">
                <a:latin typeface="Arial Narrow" pitchFamily="34" charset="0"/>
              </a:rPr>
              <a:t>Exodus</a:t>
            </a:r>
            <a:r>
              <a:rPr lang="en-IN" sz="4000" b="1" dirty="0" smtClean="0">
                <a:latin typeface="Arial Narrow" pitchFamily="34" charset="0"/>
              </a:rPr>
              <a:t> 20:2). </a:t>
            </a:r>
          </a:p>
          <a:p>
            <a:endParaRPr lang="en-IN" sz="4000" b="1" dirty="0" smtClean="0">
              <a:latin typeface="Arial Narrow" pitchFamily="34" charset="0"/>
            </a:endParaRPr>
          </a:p>
          <a:p>
            <a:r>
              <a:rPr lang="en-IN" sz="4000" b="1" dirty="0" smtClean="0">
                <a:latin typeface="Arial Narrow" pitchFamily="34" charset="0"/>
              </a:rPr>
              <a:t>This means that the believers  must</a:t>
            </a:r>
          </a:p>
          <a:p>
            <a:r>
              <a:rPr lang="en-IN" sz="4000" b="1" dirty="0" smtClean="0">
                <a:latin typeface="Arial Narrow" pitchFamily="34" charset="0"/>
              </a:rPr>
              <a:t> guard and activate the three basic  virtues &amp; </a:t>
            </a:r>
          </a:p>
          <a:p>
            <a:r>
              <a:rPr lang="en-IN" sz="4000" b="1" dirty="0" smtClean="0">
                <a:latin typeface="Arial Narrow" pitchFamily="34" charset="0"/>
              </a:rPr>
              <a:t>must avoid sins which are opposed to them. </a:t>
            </a:r>
          </a:p>
          <a:p>
            <a:r>
              <a:rPr lang="en-US" sz="4000" b="1" dirty="0" smtClean="0">
                <a:latin typeface="Arial Narrow" pitchFamily="34" charset="0"/>
              </a:rPr>
              <a:t>(1 </a:t>
            </a:r>
            <a:r>
              <a:rPr lang="en-US" sz="4000" b="1" dirty="0" err="1" smtClean="0">
                <a:latin typeface="Arial Narrow" pitchFamily="34" charset="0"/>
              </a:rPr>
              <a:t>Cor</a:t>
            </a:r>
            <a:r>
              <a:rPr lang="en-US" sz="4000" b="1" dirty="0" smtClean="0">
                <a:latin typeface="Arial Narrow" pitchFamily="34" charset="0"/>
              </a:rPr>
              <a:t> 13:13)</a:t>
            </a:r>
            <a:endParaRPr lang="en-IN" sz="4000" b="1" dirty="0" smtClean="0">
              <a:latin typeface="Arial Narrow" pitchFamily="34" charset="0"/>
            </a:endParaRP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IN" sz="6000" b="1" dirty="0" smtClean="0">
                <a:latin typeface="Arial Narrow" pitchFamily="34" charset="0"/>
              </a:rPr>
              <a:t>Faith </a:t>
            </a:r>
            <a:br>
              <a:rPr lang="en-IN" sz="6000" b="1" dirty="0" smtClean="0">
                <a:latin typeface="Arial Narrow" pitchFamily="34" charset="0"/>
              </a:rPr>
            </a:br>
            <a:endParaRPr lang="en-IN" dirty="0"/>
          </a:p>
        </p:txBody>
      </p:sp>
      <p:sp>
        <p:nvSpPr>
          <p:cNvPr id="3" name="Content Placeholder 2"/>
          <p:cNvSpPr>
            <a:spLocks noGrp="1"/>
          </p:cNvSpPr>
          <p:nvPr>
            <p:ph idx="1"/>
          </p:nvPr>
        </p:nvSpPr>
        <p:spPr/>
        <p:txBody>
          <a:bodyPr>
            <a:normAutofit lnSpcReduction="10000"/>
          </a:bodyPr>
          <a:lstStyle/>
          <a:p>
            <a:r>
              <a:rPr lang="en-IN" sz="3900" b="1" dirty="0" smtClean="0">
                <a:latin typeface="Arial Narrow" pitchFamily="34" charset="0"/>
              </a:rPr>
              <a:t>believes in God and rejects everything</a:t>
            </a:r>
          </a:p>
          <a:p>
            <a:r>
              <a:rPr lang="en-IN" sz="3900" b="1" dirty="0" smtClean="0">
                <a:latin typeface="Arial Narrow" pitchFamily="34" charset="0"/>
              </a:rPr>
              <a:t> that is opposed to it, such as, </a:t>
            </a:r>
          </a:p>
          <a:p>
            <a:r>
              <a:rPr lang="en-IN" sz="3900" b="1" dirty="0" smtClean="0">
                <a:latin typeface="Arial Narrow" pitchFamily="34" charset="0"/>
              </a:rPr>
              <a:t>deliberate doubt, </a:t>
            </a:r>
          </a:p>
          <a:p>
            <a:r>
              <a:rPr lang="en-IN" sz="3900" b="1" dirty="0" smtClean="0">
                <a:latin typeface="Arial Narrow" pitchFamily="34" charset="0"/>
              </a:rPr>
              <a:t>unbelief, </a:t>
            </a:r>
          </a:p>
          <a:p>
            <a:r>
              <a:rPr lang="en-IN" sz="3900" b="1" dirty="0" smtClean="0">
                <a:latin typeface="Arial Narrow" pitchFamily="34" charset="0"/>
              </a:rPr>
              <a:t>Tempting God</a:t>
            </a:r>
          </a:p>
          <a:p>
            <a:r>
              <a:rPr lang="en-US" sz="3900" b="1" dirty="0" smtClean="0">
                <a:latin typeface="Arial Narrow" pitchFamily="34" charset="0"/>
              </a:rPr>
              <a:t>Occultism</a:t>
            </a:r>
            <a:endParaRPr lang="en-IN" sz="3900" b="1" dirty="0" smtClean="0">
              <a:latin typeface="Arial Narrow" pitchFamily="34" charset="0"/>
            </a:endParaRPr>
          </a:p>
          <a:p>
            <a:r>
              <a:rPr lang="en-IN" sz="3900" b="1" dirty="0" smtClean="0">
                <a:latin typeface="Arial Narrow" pitchFamily="34" charset="0"/>
              </a:rPr>
              <a:t> </a:t>
            </a:r>
            <a:endParaRPr lang="en-IN" b="1" dirty="0" smtClean="0">
              <a:latin typeface="Arial Narrow" pitchFamily="34" charset="0"/>
            </a:endParaRP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800" b="1" dirty="0" smtClean="0"/>
              <a:t>Hope </a:t>
            </a:r>
            <a:r>
              <a:rPr lang="en-IN" sz="4800" dirty="0" smtClean="0"/>
              <a:t/>
            </a:r>
            <a:br>
              <a:rPr lang="en-IN" sz="4800" dirty="0" smtClean="0"/>
            </a:br>
            <a:endParaRPr lang="en-IN" sz="4800" dirty="0"/>
          </a:p>
        </p:txBody>
      </p:sp>
      <p:sp>
        <p:nvSpPr>
          <p:cNvPr id="3" name="Content Placeholder 2"/>
          <p:cNvSpPr>
            <a:spLocks noGrp="1"/>
          </p:cNvSpPr>
          <p:nvPr>
            <p:ph idx="1"/>
          </p:nvPr>
        </p:nvSpPr>
        <p:spPr>
          <a:xfrm>
            <a:off x="505326" y="1203158"/>
            <a:ext cx="11077074" cy="5152402"/>
          </a:xfrm>
        </p:spPr>
        <p:txBody>
          <a:bodyPr>
            <a:normAutofit/>
          </a:bodyPr>
          <a:lstStyle/>
          <a:p>
            <a:endParaRPr lang="en-IN" sz="4400" b="1" dirty="0" smtClean="0">
              <a:latin typeface="Arial Narrow" pitchFamily="34" charset="0"/>
            </a:endParaRPr>
          </a:p>
          <a:p>
            <a:r>
              <a:rPr lang="en-IN" sz="4400" b="1" dirty="0" smtClean="0">
                <a:latin typeface="Arial Narrow" pitchFamily="34" charset="0"/>
              </a:rPr>
              <a:t>Trustingly awaits the blessed vision of God and his help, while avoiding despair and presumption</a:t>
            </a:r>
            <a:endParaRPr lang="en-IN" sz="44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Love </a:t>
            </a:r>
            <a:r>
              <a:rPr lang="en-IN" dirty="0" smtClean="0"/>
              <a:t/>
            </a:r>
            <a:br>
              <a:rPr lang="en-IN" dirty="0" smtClean="0"/>
            </a:br>
            <a:endParaRPr lang="en-IN" dirty="0"/>
          </a:p>
        </p:txBody>
      </p:sp>
      <p:sp>
        <p:nvSpPr>
          <p:cNvPr id="3" name="Content Placeholder 2"/>
          <p:cNvSpPr>
            <a:spLocks noGrp="1"/>
          </p:cNvSpPr>
          <p:nvPr>
            <p:ph idx="1"/>
          </p:nvPr>
        </p:nvSpPr>
        <p:spPr>
          <a:xfrm>
            <a:off x="1339516" y="1350424"/>
            <a:ext cx="10363200" cy="4572000"/>
          </a:xfrm>
        </p:spPr>
        <p:txBody>
          <a:bodyPr>
            <a:normAutofit/>
          </a:bodyPr>
          <a:lstStyle/>
          <a:p>
            <a:r>
              <a:rPr lang="en-IN" sz="3600" b="1" dirty="0" smtClean="0">
                <a:latin typeface="Arial Narrow" pitchFamily="34" charset="0"/>
              </a:rPr>
              <a:t>Loves God above all things and therefore repudiates indifference, </a:t>
            </a:r>
          </a:p>
          <a:p>
            <a:r>
              <a:rPr lang="en-IN" sz="3600" b="1" dirty="0" smtClean="0">
                <a:latin typeface="Arial Narrow" pitchFamily="34" charset="0"/>
              </a:rPr>
              <a:t>ingratitude, </a:t>
            </a:r>
          </a:p>
          <a:p>
            <a:r>
              <a:rPr lang="en-IN" sz="3600" b="1" dirty="0" err="1" smtClean="0">
                <a:latin typeface="Arial Narrow" pitchFamily="34" charset="0"/>
              </a:rPr>
              <a:t>lukewarmness</a:t>
            </a:r>
            <a:r>
              <a:rPr lang="en-IN" sz="3600" b="1" dirty="0" smtClean="0">
                <a:latin typeface="Arial Narrow" pitchFamily="34" charset="0"/>
              </a:rPr>
              <a:t>, </a:t>
            </a:r>
          </a:p>
          <a:p>
            <a:r>
              <a:rPr lang="en-IN" sz="3600" b="1" dirty="0" smtClean="0">
                <a:latin typeface="Arial Narrow" pitchFamily="34" charset="0"/>
              </a:rPr>
              <a:t>sloth or spiritual indolence, </a:t>
            </a:r>
          </a:p>
          <a:p>
            <a:r>
              <a:rPr lang="en-IN" sz="3600" b="1" dirty="0" smtClean="0">
                <a:latin typeface="Arial Narrow" pitchFamily="34" charset="0"/>
              </a:rPr>
              <a:t>and that hatred of God which is born of pride.</a:t>
            </a:r>
          </a:p>
          <a:p>
            <a:endParaRPr lang="en-IN" sz="36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366" y="-778213"/>
            <a:ext cx="12773465" cy="7235679"/>
          </a:xfrm>
        </p:spPr>
        <p:txBody>
          <a:bodyPr/>
          <a:lstStyle/>
          <a:p>
            <a:pPr algn="ctr"/>
            <a:r>
              <a:rPr lang="en-IN" sz="5400" b="1" dirty="0" smtClean="0">
                <a:solidFill>
                  <a:srgbClr val="FFFF00"/>
                </a:solidFill>
                <a:latin typeface="Elephant" panose="02020904090505020303" pitchFamily="18" charset="0"/>
              </a:rPr>
              <a:t/>
            </a:r>
            <a:br>
              <a:rPr lang="en-IN" sz="5400" b="1" dirty="0" smtClean="0">
                <a:solidFill>
                  <a:srgbClr val="FFFF00"/>
                </a:solidFill>
                <a:latin typeface="Elephant" panose="02020904090505020303" pitchFamily="18" charset="0"/>
              </a:rPr>
            </a:br>
            <a:r>
              <a:rPr lang="en-IN" sz="5400" b="1" dirty="0" smtClean="0">
                <a:solidFill>
                  <a:srgbClr val="FFFF00"/>
                </a:solidFill>
                <a:latin typeface="Elephant" panose="02020904090505020303" pitchFamily="18" charset="0"/>
              </a:rPr>
              <a:t/>
            </a:r>
            <a:br>
              <a:rPr lang="en-IN" sz="5400" b="1" dirty="0" smtClean="0">
                <a:solidFill>
                  <a:srgbClr val="FFFF00"/>
                </a:solidFill>
                <a:latin typeface="Elephant" panose="02020904090505020303" pitchFamily="18" charset="0"/>
              </a:rPr>
            </a:br>
            <a:r>
              <a:rPr lang="en-IN" sz="6000" b="1" dirty="0" smtClean="0"/>
              <a:t>“Teacher, </a:t>
            </a:r>
            <a:br>
              <a:rPr lang="en-IN" sz="6000" b="1" dirty="0" smtClean="0"/>
            </a:br>
            <a:r>
              <a:rPr lang="en-IN" sz="6000" b="1" dirty="0" smtClean="0"/>
              <a:t>what good must I do </a:t>
            </a:r>
            <a:br>
              <a:rPr lang="en-IN" sz="6000" b="1" dirty="0" smtClean="0"/>
            </a:br>
            <a:r>
              <a:rPr lang="en-IN" sz="6000" b="1" dirty="0" smtClean="0"/>
              <a:t>to have eternal life?” </a:t>
            </a:r>
            <a:br>
              <a:rPr lang="en-IN" sz="6000" b="1" dirty="0" smtClean="0"/>
            </a:br>
            <a:r>
              <a:rPr lang="en-IN" sz="6000" b="1" dirty="0" smtClean="0"/>
              <a:t>(</a:t>
            </a:r>
            <a:r>
              <a:rPr lang="en-IN" sz="6000" b="1" i="1" dirty="0" smtClean="0"/>
              <a:t>Mat</a:t>
            </a:r>
            <a:r>
              <a:rPr lang="en-IN" sz="6000" b="1" dirty="0" smtClean="0"/>
              <a:t> 19:16).</a:t>
            </a:r>
            <a:r>
              <a:rPr lang="en-IN" sz="5400" dirty="0" smtClean="0"/>
              <a:t/>
            </a:r>
            <a:br>
              <a:rPr lang="en-IN" sz="5400" dirty="0" smtClean="0"/>
            </a:br>
            <a:r>
              <a:rPr lang="en-IN" sz="5400" b="1" dirty="0" smtClean="0">
                <a:solidFill>
                  <a:srgbClr val="FF0000"/>
                </a:solidFill>
                <a:latin typeface="Elephant" panose="02020904090505020303" pitchFamily="18" charset="0"/>
              </a:rPr>
              <a:t/>
            </a:r>
            <a:br>
              <a:rPr lang="en-IN" sz="5400" b="1" dirty="0" smtClean="0">
                <a:solidFill>
                  <a:srgbClr val="FF0000"/>
                </a:solidFill>
                <a:latin typeface="Elephant" panose="02020904090505020303" pitchFamily="18" charset="0"/>
              </a:rPr>
            </a:br>
            <a:r>
              <a:rPr lang="en-IN" dirty="0" smtClean="0"/>
              <a:t/>
            </a:r>
            <a:br>
              <a:rPr lang="en-IN" dirty="0" smtClean="0"/>
            </a:br>
            <a:endParaRPr lang="en-IN" sz="4400" b="1" dirty="0">
              <a:solidFill>
                <a:srgbClr val="FFFF00"/>
              </a:solidFill>
              <a:latin typeface="Elephant" panose="02020904090505020303" pitchFamily="18"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advTm="6157">
        <p:fade/>
      </p:transition>
    </mc:Choice>
    <mc:Fallback>
      <p:transition spd="med" advTm="6157">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4188" y="0"/>
            <a:ext cx="10363200" cy="1292672"/>
          </a:xfrm>
        </p:spPr>
        <p:txBody>
          <a:bodyPr/>
          <a:lstStyle/>
          <a:p>
            <a:r>
              <a:rPr lang="en-IN" b="1" dirty="0" smtClean="0"/>
              <a:t>“Adore the Lord your God and worship Him alone” (</a:t>
            </a:r>
            <a:r>
              <a:rPr lang="en-IN" b="1" i="1" dirty="0" smtClean="0"/>
              <a:t>Mat</a:t>
            </a:r>
            <a:r>
              <a:rPr lang="en-IN" b="1" dirty="0" smtClean="0"/>
              <a:t> 4:10)</a:t>
            </a:r>
            <a:endParaRPr lang="en-IN" dirty="0"/>
          </a:p>
        </p:txBody>
      </p:sp>
      <p:sp>
        <p:nvSpPr>
          <p:cNvPr id="3" name="Content Placeholder 2"/>
          <p:cNvSpPr>
            <a:spLocks noGrp="1"/>
          </p:cNvSpPr>
          <p:nvPr>
            <p:ph idx="1"/>
          </p:nvPr>
        </p:nvSpPr>
        <p:spPr>
          <a:xfrm>
            <a:off x="978569" y="1254170"/>
            <a:ext cx="10363200" cy="4572000"/>
          </a:xfrm>
        </p:spPr>
        <p:txBody>
          <a:bodyPr>
            <a:normAutofit lnSpcReduction="10000"/>
          </a:bodyPr>
          <a:lstStyle/>
          <a:p>
            <a:pPr>
              <a:buNone/>
            </a:pPr>
            <a:endParaRPr lang="en-IN" dirty="0" smtClean="0"/>
          </a:p>
          <a:p>
            <a:r>
              <a:rPr lang="en-IN" sz="3200" b="1" dirty="0" smtClean="0">
                <a:latin typeface="Arial Narrow" pitchFamily="34" charset="0"/>
              </a:rPr>
              <a:t>To adore God as the Lord of everything that exists; </a:t>
            </a:r>
          </a:p>
          <a:p>
            <a:r>
              <a:rPr lang="en-IN" sz="3200" b="1" dirty="0" smtClean="0">
                <a:latin typeface="Arial Narrow" pitchFamily="34" charset="0"/>
              </a:rPr>
              <a:t>To render to him the individual and community worship which is his due; </a:t>
            </a:r>
          </a:p>
          <a:p>
            <a:r>
              <a:rPr lang="en-IN" sz="3200" b="1" dirty="0" smtClean="0">
                <a:latin typeface="Arial Narrow" pitchFamily="34" charset="0"/>
              </a:rPr>
              <a:t>To pray to him with sentiments of praise, </a:t>
            </a:r>
          </a:p>
          <a:p>
            <a:r>
              <a:rPr lang="en-IN" sz="3200" b="1" dirty="0" smtClean="0">
                <a:latin typeface="Arial Narrow" pitchFamily="34" charset="0"/>
              </a:rPr>
              <a:t>of thanks, and of supplication; to offer him sacrifices, above all the spiritual sacrifice of one’s own life, </a:t>
            </a:r>
          </a:p>
          <a:p>
            <a:r>
              <a:rPr lang="en-IN" sz="3200" b="1" dirty="0" smtClean="0">
                <a:latin typeface="Arial Narrow" pitchFamily="34" charset="0"/>
              </a:rPr>
              <a:t>united with the perfect sacrifice of Christ; </a:t>
            </a:r>
          </a:p>
          <a:p>
            <a:r>
              <a:rPr lang="en-IN" sz="3200" b="1" dirty="0" smtClean="0">
                <a:latin typeface="Arial Narrow" pitchFamily="34" charset="0"/>
              </a:rPr>
              <a:t>and to keep the promises and vows made to him.</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How to worship God in truth and in spirit?</a:t>
            </a:r>
            <a:r>
              <a:rPr lang="en-IN" dirty="0" smtClean="0"/>
              <a:t/>
            </a:r>
            <a:br>
              <a:rPr lang="en-IN" dirty="0" smtClean="0"/>
            </a:br>
            <a:endParaRPr lang="en-IN" dirty="0"/>
          </a:p>
        </p:txBody>
      </p:sp>
      <p:sp>
        <p:nvSpPr>
          <p:cNvPr id="3" name="Content Placeholder 2"/>
          <p:cNvSpPr>
            <a:spLocks noGrp="1"/>
          </p:cNvSpPr>
          <p:nvPr>
            <p:ph idx="1"/>
          </p:nvPr>
        </p:nvSpPr>
        <p:spPr/>
        <p:txBody>
          <a:bodyPr>
            <a:normAutofit/>
          </a:bodyPr>
          <a:lstStyle/>
          <a:p>
            <a:r>
              <a:rPr lang="en-IN" sz="3600" b="1" dirty="0" smtClean="0">
                <a:latin typeface="Arial Narrow" pitchFamily="34" charset="0"/>
              </a:rPr>
              <a:t>Every person has the right and the moral duty </a:t>
            </a:r>
          </a:p>
          <a:p>
            <a:r>
              <a:rPr lang="en-IN" sz="3600" b="1" dirty="0" smtClean="0">
                <a:latin typeface="Arial Narrow" pitchFamily="34" charset="0"/>
              </a:rPr>
              <a:t>To seek the truth, </a:t>
            </a:r>
          </a:p>
          <a:p>
            <a:r>
              <a:rPr lang="en-IN" sz="3600" b="1" dirty="0" smtClean="0">
                <a:latin typeface="Arial Narrow" pitchFamily="34" charset="0"/>
              </a:rPr>
              <a:t>especially in what concerns God and his Church. </a:t>
            </a:r>
          </a:p>
          <a:p>
            <a:r>
              <a:rPr lang="en-IN" sz="3600" b="1" dirty="0" smtClean="0">
                <a:latin typeface="Arial Narrow" pitchFamily="34" charset="0"/>
              </a:rPr>
              <a:t>Once  the truth is known, each person  has the right and moral duty to embrace it, </a:t>
            </a:r>
          </a:p>
          <a:p>
            <a:r>
              <a:rPr lang="en-IN" sz="3600" b="1" dirty="0" smtClean="0">
                <a:latin typeface="Arial Narrow" pitchFamily="34" charset="0"/>
              </a:rPr>
              <a:t>to guard it faithfully and </a:t>
            </a:r>
          </a:p>
          <a:p>
            <a:r>
              <a:rPr lang="en-IN" sz="3600" b="1" dirty="0" smtClean="0">
                <a:latin typeface="Arial Narrow" pitchFamily="34" charset="0"/>
              </a:rPr>
              <a:t>to render God authentic worship.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7011" y="556339"/>
            <a:ext cx="10363200" cy="5411324"/>
          </a:xfrm>
        </p:spPr>
        <p:txBody>
          <a:bodyPr>
            <a:normAutofit/>
          </a:bodyPr>
          <a:lstStyle/>
          <a:p>
            <a:r>
              <a:rPr lang="en-IN" sz="3600" b="1" dirty="0" smtClean="0">
                <a:latin typeface="Arial Narrow" pitchFamily="34" charset="0"/>
              </a:rPr>
              <a:t>At the same time, </a:t>
            </a:r>
          </a:p>
          <a:p>
            <a:r>
              <a:rPr lang="en-IN" sz="3600" b="1" dirty="0" smtClean="0">
                <a:latin typeface="Arial Narrow" pitchFamily="34" charset="0"/>
              </a:rPr>
              <a:t>The dignity of the human person requires that </a:t>
            </a:r>
          </a:p>
          <a:p>
            <a:r>
              <a:rPr lang="en-IN" sz="3600" b="1" dirty="0" smtClean="0">
                <a:latin typeface="Arial Narrow" pitchFamily="34" charset="0"/>
              </a:rPr>
              <a:t>In spiritual  matters no one may be forced to act against conscience nor be restrained, </a:t>
            </a:r>
          </a:p>
          <a:p>
            <a:r>
              <a:rPr lang="en-IN" sz="3600" b="1" dirty="0" smtClean="0">
                <a:latin typeface="Arial Narrow" pitchFamily="34" charset="0"/>
              </a:rPr>
              <a:t>within the just limits of public order, </a:t>
            </a:r>
          </a:p>
          <a:p>
            <a:r>
              <a:rPr lang="en-IN" sz="3600" b="1" dirty="0" smtClean="0">
                <a:latin typeface="Arial Narrow" pitchFamily="34" charset="0"/>
              </a:rPr>
              <a:t>from acting in conformity with conscience, </a:t>
            </a:r>
          </a:p>
          <a:p>
            <a:r>
              <a:rPr lang="en-IN" sz="3600" b="1" dirty="0" smtClean="0">
                <a:latin typeface="Arial Narrow" pitchFamily="34" charset="0"/>
              </a:rPr>
              <a:t>privately or publicly, </a:t>
            </a:r>
          </a:p>
          <a:p>
            <a:r>
              <a:rPr lang="en-IN" sz="3600" b="1" dirty="0" smtClean="0">
                <a:latin typeface="Arial Narrow" pitchFamily="34" charset="0"/>
              </a:rPr>
              <a:t>alone or in association with others.</a:t>
            </a:r>
            <a:endParaRPr lang="en-IN" sz="36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t>“You shall not have other gods before me” (</a:t>
            </a:r>
            <a:r>
              <a:rPr lang="en-IN" b="1" i="1" dirty="0" smtClean="0"/>
              <a:t>Exodus</a:t>
            </a:r>
            <a:r>
              <a:rPr lang="en-IN" b="1" dirty="0" smtClean="0"/>
              <a:t> 20:2)</a:t>
            </a:r>
            <a:endParaRPr lang="en-IN" dirty="0" smtClean="0"/>
          </a:p>
          <a:p>
            <a:r>
              <a:rPr lang="en-IN" sz="4000" b="1" dirty="0" smtClean="0">
                <a:latin typeface="Arial Narrow" pitchFamily="34" charset="0"/>
              </a:rPr>
              <a:t>This commandment forbids:</a:t>
            </a:r>
          </a:p>
          <a:p>
            <a:endParaRPr lang="en-IN" sz="4000" b="1" dirty="0" smtClean="0">
              <a:latin typeface="Arial Narrow" pitchFamily="34" charset="0"/>
            </a:endParaRPr>
          </a:p>
          <a:p>
            <a:pPr lvl="0"/>
            <a:r>
              <a:rPr lang="en-IN" sz="4000" b="1" i="1" dirty="0" smtClean="0">
                <a:latin typeface="Arial Narrow" pitchFamily="34" charset="0"/>
              </a:rPr>
              <a:t>Polytheism</a:t>
            </a:r>
            <a:r>
              <a:rPr lang="en-IN" sz="4000" b="1" dirty="0" smtClean="0">
                <a:latin typeface="Arial Narrow" pitchFamily="34" charset="0"/>
              </a:rPr>
              <a:t> and </a:t>
            </a:r>
            <a:r>
              <a:rPr lang="en-IN" sz="4000" b="1" i="1" dirty="0" smtClean="0">
                <a:latin typeface="Arial Narrow" pitchFamily="34" charset="0"/>
              </a:rPr>
              <a:t>idolatry</a:t>
            </a:r>
            <a:r>
              <a:rPr lang="en-IN" sz="4000" b="1" dirty="0" smtClean="0">
                <a:latin typeface="Arial Narrow" pitchFamily="34" charset="0"/>
              </a:rPr>
              <a:t>, which divinizes creatures, power, money, or even demons.</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02632" y="941349"/>
            <a:ext cx="10363200" cy="4572000"/>
          </a:xfrm>
        </p:spPr>
        <p:txBody>
          <a:bodyPr>
            <a:normAutofit lnSpcReduction="10000"/>
          </a:bodyPr>
          <a:lstStyle/>
          <a:p>
            <a:pPr lvl="0"/>
            <a:r>
              <a:rPr lang="en-IN" sz="3600" b="1" i="1" dirty="0" smtClean="0"/>
              <a:t>Superstition</a:t>
            </a:r>
            <a:r>
              <a:rPr lang="en-IN" sz="3600" b="1" dirty="0" smtClean="0"/>
              <a:t> which is a departure from the worship due to the true God and </a:t>
            </a:r>
          </a:p>
          <a:p>
            <a:pPr lvl="0"/>
            <a:r>
              <a:rPr lang="en-IN" sz="3600" b="1" dirty="0" smtClean="0"/>
              <a:t>which also expresses itself in various forms of </a:t>
            </a:r>
          </a:p>
          <a:p>
            <a:pPr lvl="0"/>
            <a:r>
              <a:rPr lang="en-IN" sz="3600" b="1" dirty="0" smtClean="0"/>
              <a:t>divination, </a:t>
            </a:r>
          </a:p>
          <a:p>
            <a:pPr lvl="0"/>
            <a:r>
              <a:rPr lang="en-IN" sz="3600" b="1" dirty="0" smtClean="0"/>
              <a:t>magic, </a:t>
            </a:r>
          </a:p>
          <a:p>
            <a:pPr lvl="0"/>
            <a:r>
              <a:rPr lang="en-IN" sz="3600" b="1" dirty="0" smtClean="0"/>
              <a:t>sorcery and</a:t>
            </a:r>
          </a:p>
          <a:p>
            <a:pPr lvl="0"/>
            <a:r>
              <a:rPr lang="en-IN" sz="3600" b="1" dirty="0" smtClean="0"/>
              <a:t> </a:t>
            </a:r>
            <a:r>
              <a:rPr lang="en-IN" sz="3600" b="1" dirty="0" err="1" smtClean="0"/>
              <a:t>spiritism</a:t>
            </a:r>
            <a:r>
              <a:rPr lang="en-IN" sz="3600" b="1" dirty="0" smtClean="0"/>
              <a:t>.</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lvl="0"/>
            <a:r>
              <a:rPr lang="en-IN" sz="4800" b="1" i="1" dirty="0" smtClean="0">
                <a:latin typeface="Arial Narrow" pitchFamily="34" charset="0"/>
              </a:rPr>
              <a:t>Atheism</a:t>
            </a:r>
            <a:r>
              <a:rPr lang="en-IN" sz="4800" b="1" dirty="0" smtClean="0">
                <a:latin typeface="Arial Narrow" pitchFamily="34" charset="0"/>
              </a:rPr>
              <a:t> which rejects the existence of God, </a:t>
            </a:r>
          </a:p>
          <a:p>
            <a:pPr lvl="0"/>
            <a:r>
              <a:rPr lang="en-IN" sz="4800" b="1" dirty="0" smtClean="0">
                <a:latin typeface="Arial Narrow" pitchFamily="34" charset="0"/>
              </a:rPr>
              <a:t>founded often on a false conception of human autonomy.</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lvl="0"/>
            <a:r>
              <a:rPr lang="en-IN" sz="5400" b="1" i="1" dirty="0" smtClean="0">
                <a:latin typeface="Arial Narrow" pitchFamily="34" charset="0"/>
              </a:rPr>
              <a:t>Agnosticism</a:t>
            </a:r>
            <a:r>
              <a:rPr lang="en-IN" sz="5400" b="1" dirty="0" smtClean="0">
                <a:latin typeface="Arial Narrow" pitchFamily="34" charset="0"/>
              </a:rPr>
              <a:t> which affirms that nothing can be known about God, and involves indifferentism and practical atheism.</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4000" b="1" dirty="0" smtClean="0">
                <a:latin typeface="Arial Narrow" pitchFamily="34" charset="0"/>
              </a:rPr>
              <a:t>Worshipping idols or being engrossed in material interests.</a:t>
            </a:r>
          </a:p>
          <a:p>
            <a:pPr lvl="0"/>
            <a:r>
              <a:rPr lang="en-IN" sz="3600" b="1" dirty="0" smtClean="0">
                <a:latin typeface="Arial Narrow" pitchFamily="34" charset="0"/>
              </a:rPr>
              <a:t>By telling fortunes or having one’s fortune told.</a:t>
            </a:r>
          </a:p>
          <a:p>
            <a:pPr lvl="0"/>
            <a:r>
              <a:rPr lang="en-IN" sz="3600" b="1" dirty="0" smtClean="0">
                <a:latin typeface="Arial Narrow" pitchFamily="34" charset="0"/>
              </a:rPr>
              <a:t>By invoking spirits, either for the purpose of searching out what is hidden, or of doing what cannot be done in the ordinary course of nature.</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400" b="1" dirty="0" smtClean="0"/>
              <a:t>Commandment 2</a:t>
            </a:r>
            <a:endParaRPr lang="en-IN" sz="4400" b="1" dirty="0"/>
          </a:p>
        </p:txBody>
      </p:sp>
      <p:sp>
        <p:nvSpPr>
          <p:cNvPr id="3" name="Content Placeholder 2"/>
          <p:cNvSpPr>
            <a:spLocks noGrp="1"/>
          </p:cNvSpPr>
          <p:nvPr>
            <p:ph idx="1"/>
          </p:nvPr>
        </p:nvSpPr>
        <p:spPr/>
        <p:txBody>
          <a:bodyPr>
            <a:normAutofit/>
          </a:bodyPr>
          <a:lstStyle/>
          <a:p>
            <a:r>
              <a:rPr lang="en-IN" sz="4000" b="1" dirty="0" smtClean="0">
                <a:latin typeface="Arial Narrow" pitchFamily="34" charset="0"/>
              </a:rPr>
              <a:t>II . “You shall not make for yourself a graven image” (Exodus 20:3)</a:t>
            </a:r>
          </a:p>
          <a:p>
            <a:endParaRPr lang="en-IN" sz="4000" dirty="0" smtClean="0"/>
          </a:p>
          <a:p>
            <a:r>
              <a:rPr lang="en-IN" sz="4000" dirty="0" smtClean="0"/>
              <a:t>It forbids the cult of images. </a:t>
            </a:r>
          </a:p>
          <a:p>
            <a:endParaRPr lang="en-IN" sz="4000" b="1" dirty="0" smtClean="0">
              <a:latin typeface="Arial Narrow" pitchFamily="34" charset="0"/>
            </a:endParaRP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529389"/>
            <a:ext cx="10363200" cy="5826171"/>
          </a:xfrm>
        </p:spPr>
        <p:txBody>
          <a:bodyPr>
            <a:normAutofit fontScale="85000" lnSpcReduction="20000"/>
          </a:bodyPr>
          <a:lstStyle/>
          <a:p>
            <a:pPr>
              <a:lnSpc>
                <a:spcPct val="150000"/>
              </a:lnSpc>
            </a:pPr>
            <a:r>
              <a:rPr lang="en-IN" sz="3500" b="1" dirty="0" smtClean="0"/>
              <a:t>Ex 20:4-6; “You shall not make for yourself an idol in the form of anything in heaven above or on the earth beneath or in the waters below. You shall not bow down to them or worship them; for I the Lord  your God am a jealous God, punishing the children for the sin of the fathers to the third and fourth generation of those who hate me, but showing love to a thousand generations, of those who love me and keep my commandments.”</a:t>
            </a:r>
            <a:r>
              <a:rPr lang="en-IN" b="1" dirty="0" smtClean="0"/>
              <a:t> </a:t>
            </a:r>
            <a:r>
              <a:rPr lang="en-IN" b="1" dirty="0" err="1" smtClean="0"/>
              <a:t>Dt</a:t>
            </a:r>
            <a:r>
              <a:rPr lang="en-IN" b="1" dirty="0" smtClean="0"/>
              <a:t> 5:8-9 </a:t>
            </a:r>
            <a:endParaRPr lang="en-IN" dirty="0" smtClean="0"/>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Jesus answered,</a:t>
            </a:r>
            <a:br>
              <a:rPr lang="en-IN" dirty="0" smtClean="0"/>
            </a:br>
            <a:endParaRPr lang="en-IN" dirty="0"/>
          </a:p>
        </p:txBody>
      </p:sp>
      <p:sp>
        <p:nvSpPr>
          <p:cNvPr id="3" name="Content Placeholder 2"/>
          <p:cNvSpPr>
            <a:spLocks noGrp="1"/>
          </p:cNvSpPr>
          <p:nvPr>
            <p:ph idx="1"/>
          </p:nvPr>
        </p:nvSpPr>
        <p:spPr/>
        <p:txBody>
          <a:bodyPr/>
          <a:lstStyle/>
          <a:p>
            <a:pPr algn="ctr"/>
            <a:endParaRPr lang="en-IN" sz="6000" dirty="0" smtClean="0">
              <a:latin typeface="Arial Narrow" pitchFamily="34" charset="0"/>
            </a:endParaRPr>
          </a:p>
          <a:p>
            <a:pPr algn="ctr"/>
            <a:r>
              <a:rPr lang="en-IN" sz="6000" dirty="0" smtClean="0">
                <a:latin typeface="Arial Narrow" pitchFamily="34" charset="0"/>
              </a:rPr>
              <a:t> </a:t>
            </a:r>
            <a:r>
              <a:rPr lang="en-IN" sz="6000" b="1" dirty="0" smtClean="0">
                <a:latin typeface="Arial Narrow" pitchFamily="34" charset="0"/>
              </a:rPr>
              <a:t>“If you would enter into life, keep the commandments”,</a:t>
            </a:r>
            <a:r>
              <a:rPr lang="en-IN" sz="6000" dirty="0" smtClean="0">
                <a:latin typeface="Arial Narrow" pitchFamily="34" charset="0"/>
              </a:rPr>
              <a:t>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Bible facts about false gods. Ex 23:24</a:t>
            </a:r>
            <a:r>
              <a:rPr lang="en-IN" dirty="0" smtClean="0"/>
              <a:t/>
            </a:r>
            <a:br>
              <a:rPr lang="en-IN" dirty="0" smtClean="0"/>
            </a:br>
            <a:endParaRPr lang="en-IN" dirty="0"/>
          </a:p>
        </p:txBody>
      </p:sp>
      <p:sp>
        <p:nvSpPr>
          <p:cNvPr id="3" name="Content Placeholder 2"/>
          <p:cNvSpPr>
            <a:spLocks noGrp="1"/>
          </p:cNvSpPr>
          <p:nvPr>
            <p:ph idx="1"/>
          </p:nvPr>
        </p:nvSpPr>
        <p:spPr/>
        <p:txBody>
          <a:bodyPr/>
          <a:lstStyle/>
          <a:p>
            <a:r>
              <a:rPr lang="en-IN" sz="4000" b="1" dirty="0" smtClean="0">
                <a:latin typeface="Arial Narrow" pitchFamily="34" charset="0"/>
              </a:rPr>
              <a:t>Regardless of many commands in both Testaments against idolatry, the love of images and their worship are indulged in by millions today, even in the so-called Christian nations.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4000" b="1" dirty="0" smtClean="0">
                <a:latin typeface="Arial Narrow" pitchFamily="34" charset="0"/>
              </a:rPr>
              <a:t>Those who break God’s laws are destined to God’s wrath. </a:t>
            </a:r>
          </a:p>
          <a:p>
            <a:r>
              <a:rPr lang="en-IN" sz="4000" b="1" dirty="0" smtClean="0">
                <a:latin typeface="Arial Narrow" pitchFamily="34" charset="0"/>
              </a:rPr>
              <a:t> Idolatry was God’s main problem with Israel.</a:t>
            </a:r>
          </a:p>
          <a:p>
            <a:r>
              <a:rPr lang="en-IN" sz="4000" b="1" dirty="0" smtClean="0">
                <a:latin typeface="Arial Narrow" pitchFamily="34" charset="0"/>
              </a:rPr>
              <a:t> No Bible writer has ever mentioned images used in worship to God in the tabernacle or temple rituals, except when Israel was backslidden and served foreign gods.  </a:t>
            </a:r>
          </a:p>
          <a:p>
            <a:endParaRPr lang="en-IN" sz="40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5400" b="1" dirty="0" smtClean="0">
                <a:latin typeface="Arial Narrow" pitchFamily="34" charset="0"/>
              </a:rPr>
              <a:t>Images are the work of man- </a:t>
            </a:r>
          </a:p>
          <a:p>
            <a:r>
              <a:rPr lang="en-IN" sz="5400" b="1" dirty="0" smtClean="0">
                <a:latin typeface="Arial Narrow" pitchFamily="34" charset="0"/>
              </a:rPr>
              <a:t>Is 2:8; 40:19-20; </a:t>
            </a:r>
            <a:r>
              <a:rPr lang="en-IN" sz="5400" b="1" dirty="0" err="1" smtClean="0">
                <a:latin typeface="Arial Narrow" pitchFamily="34" charset="0"/>
              </a:rPr>
              <a:t>Jer</a:t>
            </a:r>
            <a:r>
              <a:rPr lang="en-IN" sz="5400" b="1" dirty="0" smtClean="0">
                <a:latin typeface="Arial Narrow" pitchFamily="34" charset="0"/>
              </a:rPr>
              <a:t> 10:1-9;</a:t>
            </a:r>
          </a:p>
          <a:p>
            <a:r>
              <a:rPr lang="en-IN" sz="5400" b="1" dirty="0" smtClean="0">
                <a:latin typeface="Arial Narrow" pitchFamily="34" charset="0"/>
              </a:rPr>
              <a:t> </a:t>
            </a:r>
            <a:r>
              <a:rPr lang="en-IN" sz="5400" b="1" dirty="0" err="1" smtClean="0">
                <a:latin typeface="Arial Narrow" pitchFamily="34" charset="0"/>
              </a:rPr>
              <a:t>Hos</a:t>
            </a:r>
            <a:r>
              <a:rPr lang="en-IN" sz="5400" b="1" dirty="0" smtClean="0">
                <a:latin typeface="Arial Narrow" pitchFamily="34" charset="0"/>
              </a:rPr>
              <a:t> 8:6; 13:2; Amos 5:26.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4400" b="1" dirty="0" smtClean="0">
                <a:latin typeface="Arial Narrow" pitchFamily="34" charset="0"/>
              </a:rPr>
              <a:t>Being mere imitations of creatures and made of dead material, it is a folly to make them part of one’s worship-</a:t>
            </a:r>
          </a:p>
          <a:p>
            <a:r>
              <a:rPr lang="en-IN" sz="4400" b="1" dirty="0" smtClean="0">
                <a:latin typeface="Arial Narrow" pitchFamily="34" charset="0"/>
              </a:rPr>
              <a:t> </a:t>
            </a:r>
            <a:r>
              <a:rPr lang="en-IN" sz="4400" b="1" dirty="0" err="1" smtClean="0">
                <a:latin typeface="Arial Narrow" pitchFamily="34" charset="0"/>
              </a:rPr>
              <a:t>Dt</a:t>
            </a:r>
            <a:r>
              <a:rPr lang="en-IN" sz="4400" b="1" dirty="0" smtClean="0">
                <a:latin typeface="Arial Narrow" pitchFamily="34" charset="0"/>
              </a:rPr>
              <a:t> 4:16; </a:t>
            </a:r>
            <a:r>
              <a:rPr lang="en-IN" sz="4400" b="1" dirty="0" err="1" smtClean="0">
                <a:latin typeface="Arial Narrow" pitchFamily="34" charset="0"/>
              </a:rPr>
              <a:t>Hos</a:t>
            </a:r>
            <a:r>
              <a:rPr lang="en-IN" sz="4400" b="1" dirty="0" smtClean="0">
                <a:latin typeface="Arial Narrow" pitchFamily="34" charset="0"/>
              </a:rPr>
              <a:t> 4:12; Is 44:9-10.</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4000" dirty="0" err="1" smtClean="0"/>
              <a:t>Dt</a:t>
            </a:r>
            <a:r>
              <a:rPr lang="en-IN" sz="4000" dirty="0" smtClean="0"/>
              <a:t> 13:13-17 - If you leave me to worship other gods, you must certainly put to sword all who live in that town. Destroy it completely both its people and its livestock, and completely burn them. It is to remain a ruin forever, never to be rebuilt.</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4000" b="1" dirty="0" err="1" smtClean="0">
                <a:latin typeface="Arial Narrow" pitchFamily="34" charset="0"/>
              </a:rPr>
              <a:t>Dt</a:t>
            </a:r>
            <a:r>
              <a:rPr lang="en-IN" sz="4000" b="1" dirty="0" smtClean="0">
                <a:latin typeface="Arial Narrow" pitchFamily="34" charset="0"/>
              </a:rPr>
              <a:t> 11:16-17 - If you will be enticed to turn away and worship other gods and bow down to them, I will not send rain on your land in season, both autumn and springs rains, so that you may not gather in your grain, new wine and oil (v 13).</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3200" b="1" dirty="0" smtClean="0">
                <a:latin typeface="Arial Narrow" pitchFamily="34" charset="0"/>
              </a:rPr>
              <a:t>1 </a:t>
            </a:r>
            <a:r>
              <a:rPr lang="en-IN" sz="3200" b="1" dirty="0" err="1" smtClean="0">
                <a:latin typeface="Arial Narrow" pitchFamily="34" charset="0"/>
              </a:rPr>
              <a:t>Jn</a:t>
            </a:r>
            <a:r>
              <a:rPr lang="en-IN" sz="3200" b="1" dirty="0" smtClean="0">
                <a:latin typeface="Arial Narrow" pitchFamily="34" charset="0"/>
              </a:rPr>
              <a:t> 5:21 - Dear children, keep yourselves from idols which hinder you from worshipping the true God.</a:t>
            </a:r>
          </a:p>
          <a:p>
            <a:endParaRPr lang="en-IN" sz="3200" b="1" dirty="0" smtClean="0">
              <a:latin typeface="Arial Narrow" pitchFamily="34" charset="0"/>
            </a:endParaRPr>
          </a:p>
          <a:p>
            <a:r>
              <a:rPr lang="en-IN" sz="3200" b="1" dirty="0" smtClean="0">
                <a:latin typeface="Arial Narrow" pitchFamily="34" charset="0"/>
              </a:rPr>
              <a:t>Ro 1:18-23; 29-32 - We can see in these verses how man became a slavery to idolatry.</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3600" b="1" dirty="0" smtClean="0">
                <a:latin typeface="Arial Narrow" pitchFamily="34" charset="0"/>
              </a:rPr>
              <a:t>Ro 1:24.26,28 - Therefore God gave them over in the sinful desires of their hearts to sexual impurity for the degrading of their bodies with one another. He gave them over to a depraved mind, to do what ought not to be done. So, according to Ex 20:4-5, we should not make idols and bow down to them or worship them.        1 </a:t>
            </a:r>
            <a:r>
              <a:rPr lang="en-IN" sz="3600" b="1" dirty="0" err="1" smtClean="0">
                <a:latin typeface="Arial Narrow" pitchFamily="34" charset="0"/>
              </a:rPr>
              <a:t>Cor</a:t>
            </a:r>
            <a:r>
              <a:rPr lang="en-IN" sz="3600" b="1" dirty="0" smtClean="0">
                <a:latin typeface="Arial Narrow" pitchFamily="34" charset="0"/>
              </a:rPr>
              <a:t> 10:19-22.</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sz="4400" b="1" dirty="0" smtClean="0"/>
              <a:t>Commandment 3</a:t>
            </a:r>
            <a:endParaRPr lang="en-IN" sz="4400" b="1" dirty="0"/>
          </a:p>
        </p:txBody>
      </p:sp>
      <p:sp>
        <p:nvSpPr>
          <p:cNvPr id="3" name="Content Placeholder 2"/>
          <p:cNvSpPr>
            <a:spLocks noGrp="1"/>
          </p:cNvSpPr>
          <p:nvPr>
            <p:ph idx="1"/>
          </p:nvPr>
        </p:nvSpPr>
        <p:spPr/>
        <p:txBody>
          <a:bodyPr/>
          <a:lstStyle/>
          <a:p>
            <a:pPr marL="411480" lvl="1" indent="-342900" algn="ctr">
              <a:spcBef>
                <a:spcPts val="700"/>
              </a:spcBef>
              <a:buClr>
                <a:schemeClr val="tx2"/>
              </a:buClr>
              <a:buSzPct val="95000"/>
              <a:buFont typeface="Wingdings" panose="05000000000000000000"/>
              <a:buChar char=""/>
            </a:pPr>
            <a:r>
              <a:rPr lang="en-IN" sz="2800" b="1" dirty="0" smtClean="0"/>
              <a:t/>
            </a:r>
            <a:br>
              <a:rPr lang="en-IN" sz="2800" b="1" dirty="0" smtClean="0"/>
            </a:br>
            <a:r>
              <a:rPr lang="en-IN" sz="4800" b="1" dirty="0" smtClean="0"/>
              <a:t>YOU SHALL NOT TAKE THE NAME OF THE LORD YOUR GOD IN VAIN</a:t>
            </a:r>
            <a:endParaRPr lang="en-IN" sz="2400" dirty="0" smtClean="0"/>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3200" b="1" dirty="0" smtClean="0">
                <a:latin typeface="Arial Narrow" pitchFamily="34" charset="0"/>
              </a:rPr>
              <a:t>One shows respect for the holy Name of God </a:t>
            </a:r>
          </a:p>
          <a:p>
            <a:r>
              <a:rPr lang="en-IN" sz="3200" b="1" dirty="0" smtClean="0">
                <a:latin typeface="Arial Narrow" pitchFamily="34" charset="0"/>
              </a:rPr>
              <a:t>by blessing it, praising it and glorifying it. </a:t>
            </a:r>
          </a:p>
          <a:p>
            <a:r>
              <a:rPr lang="en-IN" sz="3200" b="1" dirty="0" smtClean="0">
                <a:latin typeface="Arial Narrow" pitchFamily="34" charset="0"/>
              </a:rPr>
              <a:t>It is forbidden, therefore, to call on the Name of God to justify a crime.</a:t>
            </a:r>
          </a:p>
          <a:p>
            <a:r>
              <a:rPr lang="en-IN" sz="3200" b="1" dirty="0" smtClean="0">
                <a:latin typeface="Arial Narrow" pitchFamily="34" charset="0"/>
              </a:rPr>
              <a:t> It is also wrong to use the holy Name of God in any improper way as in </a:t>
            </a:r>
            <a:r>
              <a:rPr lang="en-IN" sz="3200" b="1" i="1" dirty="0" smtClean="0">
                <a:latin typeface="Arial Narrow" pitchFamily="34" charset="0"/>
              </a:rPr>
              <a:t>blasphemy</a:t>
            </a:r>
            <a:r>
              <a:rPr lang="en-IN" sz="3200" b="1" dirty="0" smtClean="0">
                <a:latin typeface="Arial Narrow" pitchFamily="34" charset="0"/>
              </a:rPr>
              <a:t> (which by its nature is a grave sin), </a:t>
            </a:r>
            <a:r>
              <a:rPr lang="en-IN" sz="3200" b="1" i="1" dirty="0" smtClean="0">
                <a:latin typeface="Arial Narrow" pitchFamily="34" charset="0"/>
              </a:rPr>
              <a:t>curses</a:t>
            </a:r>
            <a:r>
              <a:rPr lang="en-IN" sz="3200" b="1" dirty="0" smtClean="0">
                <a:latin typeface="Arial Narrow" pitchFamily="34" charset="0"/>
              </a:rPr>
              <a:t>, and </a:t>
            </a:r>
            <a:r>
              <a:rPr lang="en-IN" sz="3200" b="1" i="1" dirty="0" smtClean="0">
                <a:latin typeface="Arial Narrow" pitchFamily="34" charset="0"/>
              </a:rPr>
              <a:t>unfaithfulness</a:t>
            </a:r>
            <a:r>
              <a:rPr lang="en-IN" sz="3200" b="1" dirty="0" smtClean="0">
                <a:latin typeface="Arial Narrow" pitchFamily="34" charset="0"/>
              </a:rPr>
              <a:t> to promises made in the Name of God.</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and then he added, </a:t>
            </a:r>
            <a:br>
              <a:rPr lang="en-IN" dirty="0" smtClean="0"/>
            </a:br>
            <a:endParaRPr lang="en-IN" dirty="0"/>
          </a:p>
        </p:txBody>
      </p:sp>
      <p:sp>
        <p:nvSpPr>
          <p:cNvPr id="3" name="Content Placeholder 2"/>
          <p:cNvSpPr>
            <a:spLocks noGrp="1"/>
          </p:cNvSpPr>
          <p:nvPr>
            <p:ph idx="1"/>
          </p:nvPr>
        </p:nvSpPr>
        <p:spPr>
          <a:xfrm>
            <a:off x="1219200" y="1783560"/>
            <a:ext cx="10363200" cy="3775029"/>
          </a:xfrm>
        </p:spPr>
        <p:txBody>
          <a:bodyPr/>
          <a:lstStyle/>
          <a:p>
            <a:r>
              <a:rPr lang="en-IN" sz="6000" b="1" dirty="0" smtClean="0"/>
              <a:t>“Come, follow Me”</a:t>
            </a:r>
            <a:r>
              <a:rPr lang="en-IN" sz="6000" dirty="0" smtClean="0"/>
              <a:t> (</a:t>
            </a:r>
            <a:r>
              <a:rPr lang="en-IN" sz="6000" i="1" dirty="0" smtClean="0"/>
              <a:t>Mat</a:t>
            </a:r>
            <a:r>
              <a:rPr lang="en-IN" sz="6000" dirty="0" smtClean="0"/>
              <a:t> 19:16-21).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4400" b="1" dirty="0" smtClean="0">
                <a:latin typeface="Arial Narrow" pitchFamily="34" charset="0"/>
              </a:rPr>
              <a:t>Ex 20:7; </a:t>
            </a:r>
            <a:r>
              <a:rPr lang="en-IN" sz="4400" b="1" dirty="0" err="1" smtClean="0">
                <a:latin typeface="Arial Narrow" pitchFamily="34" charset="0"/>
              </a:rPr>
              <a:t>Dt</a:t>
            </a:r>
            <a:r>
              <a:rPr lang="en-IN" sz="4400" b="1" dirty="0" smtClean="0">
                <a:latin typeface="Arial Narrow" pitchFamily="34" charset="0"/>
              </a:rPr>
              <a:t> 5:11 -  “You shall not misuse the name of the Lord your God, for the Lord will not hold anyone guiltless who misuses his name.” </a:t>
            </a:r>
            <a:endParaRPr lang="en-IN" sz="4400" dirty="0" smtClean="0">
              <a:latin typeface="Arial Narrow" pitchFamily="34" charset="0"/>
            </a:endParaRP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God’s name as  revealed in the Bible</a:t>
            </a:r>
            <a:br>
              <a:rPr lang="en-IN" dirty="0" smtClean="0"/>
            </a:br>
            <a:endParaRPr lang="en-IN" dirty="0"/>
          </a:p>
        </p:txBody>
      </p:sp>
      <p:sp>
        <p:nvSpPr>
          <p:cNvPr id="3" name="Content Placeholder 2"/>
          <p:cNvSpPr>
            <a:spLocks noGrp="1"/>
          </p:cNvSpPr>
          <p:nvPr>
            <p:ph idx="1"/>
          </p:nvPr>
        </p:nvSpPr>
        <p:spPr/>
        <p:txBody>
          <a:bodyPr/>
          <a:lstStyle/>
          <a:p>
            <a:r>
              <a:rPr lang="en-IN" dirty="0" smtClean="0"/>
              <a:t>		</a:t>
            </a:r>
            <a:r>
              <a:rPr lang="en-IN" sz="3600" b="1" dirty="0" err="1" smtClean="0"/>
              <a:t>Elohim</a:t>
            </a:r>
            <a:r>
              <a:rPr lang="en-IN" sz="3600" b="1" dirty="0" smtClean="0"/>
              <a:t>		-   	2550 Times</a:t>
            </a:r>
          </a:p>
          <a:p>
            <a:r>
              <a:rPr lang="en-IN" sz="3600" b="1" dirty="0" smtClean="0"/>
              <a:t>		Jehovah	-   	6823 Times</a:t>
            </a:r>
          </a:p>
          <a:p>
            <a:r>
              <a:rPr lang="en-IN" sz="3600" b="1" dirty="0" smtClean="0"/>
              <a:t>		El-</a:t>
            </a:r>
            <a:r>
              <a:rPr lang="en-IN" sz="3600" b="1" dirty="0" err="1" smtClean="0"/>
              <a:t>Shaddai</a:t>
            </a:r>
            <a:r>
              <a:rPr lang="en-IN" sz="3600" b="1" dirty="0" smtClean="0"/>
              <a:t>	-   	48 times</a:t>
            </a:r>
          </a:p>
          <a:p>
            <a:r>
              <a:rPr lang="en-IN" sz="3600" b="1" dirty="0" smtClean="0"/>
              <a:t>		</a:t>
            </a:r>
            <a:r>
              <a:rPr lang="en-IN" sz="3600" b="1" dirty="0" err="1" smtClean="0"/>
              <a:t>Adonai</a:t>
            </a:r>
            <a:r>
              <a:rPr lang="en-IN" sz="3600" b="1" dirty="0" smtClean="0"/>
              <a:t>		-   	340 Times</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3600" b="1" dirty="0" smtClean="0">
                <a:latin typeface="Arial Narrow" pitchFamily="34" charset="0"/>
              </a:rPr>
              <a:t>The following are names which reveal God’s plan to save sinners through Jesus Christ.</a:t>
            </a:r>
          </a:p>
          <a:p>
            <a:endParaRPr lang="en-IN" sz="3600" b="1" dirty="0" smtClean="0">
              <a:latin typeface="Arial Narrow" pitchFamily="34" charset="0"/>
            </a:endParaRPr>
          </a:p>
          <a:p>
            <a:r>
              <a:rPr lang="en-IN" sz="3600" b="1" dirty="0" smtClean="0">
                <a:latin typeface="Arial Narrow" pitchFamily="34" charset="0"/>
              </a:rPr>
              <a:t>	Christ - Greek - Christos “Anointed One” used in N.T. 577 times, our </a:t>
            </a:r>
            <a:r>
              <a:rPr lang="en-IN" sz="3600" b="1" dirty="0" err="1" smtClean="0">
                <a:latin typeface="Arial Narrow" pitchFamily="34" charset="0"/>
              </a:rPr>
              <a:t>Savior</a:t>
            </a:r>
            <a:r>
              <a:rPr lang="en-IN" sz="3600" b="1" dirty="0" smtClean="0">
                <a:latin typeface="Arial Narrow" pitchFamily="34" charset="0"/>
              </a:rPr>
              <a:t>. The Hebrew is “Messiah.”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Common names for God and Lord: </a:t>
            </a:r>
            <a:br>
              <a:rPr lang="en-IN" dirty="0" smtClean="0"/>
            </a:br>
            <a:endParaRPr lang="en-IN" dirty="0"/>
          </a:p>
        </p:txBody>
      </p:sp>
      <p:sp>
        <p:nvSpPr>
          <p:cNvPr id="3" name="Content Placeholder 2"/>
          <p:cNvSpPr>
            <a:spLocks noGrp="1"/>
          </p:cNvSpPr>
          <p:nvPr>
            <p:ph idx="1"/>
          </p:nvPr>
        </p:nvSpPr>
        <p:spPr>
          <a:xfrm>
            <a:off x="1147010" y="1398550"/>
            <a:ext cx="10363200" cy="4572000"/>
          </a:xfrm>
        </p:spPr>
        <p:txBody>
          <a:bodyPr>
            <a:normAutofit fontScale="92500" lnSpcReduction="10000"/>
          </a:bodyPr>
          <a:lstStyle/>
          <a:p>
            <a:pPr>
              <a:buNone/>
            </a:pPr>
            <a:r>
              <a:rPr lang="en-IN" dirty="0" smtClean="0"/>
              <a:t>	</a:t>
            </a:r>
            <a:r>
              <a:rPr lang="en-IN" sz="3200" b="1" dirty="0" smtClean="0"/>
              <a:t>Is 9:6 - Wonderful, </a:t>
            </a:r>
            <a:r>
              <a:rPr lang="en-IN" sz="3200" b="1" dirty="0" err="1" smtClean="0"/>
              <a:t>Counselor</a:t>
            </a:r>
            <a:r>
              <a:rPr lang="en-IN" sz="3200" b="1" dirty="0" smtClean="0"/>
              <a:t>, Mighty God, Everlasting 		Father, Prince of Peace.</a:t>
            </a:r>
          </a:p>
          <a:p>
            <a:pPr>
              <a:buNone/>
            </a:pPr>
            <a:r>
              <a:rPr lang="en-IN" sz="3200" b="1" dirty="0" smtClean="0"/>
              <a:t>	Phil 2:9-11 - Obedience to the will of God.</a:t>
            </a:r>
          </a:p>
          <a:p>
            <a:pPr>
              <a:buNone/>
            </a:pPr>
            <a:r>
              <a:rPr lang="en-IN" sz="3200" b="1" dirty="0" smtClean="0"/>
              <a:t>	</a:t>
            </a:r>
            <a:r>
              <a:rPr lang="en-IN" sz="3200" b="1" dirty="0" err="1" smtClean="0"/>
              <a:t>Dt</a:t>
            </a:r>
            <a:r>
              <a:rPr lang="en-IN" sz="3200" b="1" dirty="0" smtClean="0"/>
              <a:t> 6:13 - Must fear the Lord your God and serve him 			only.</a:t>
            </a:r>
          </a:p>
          <a:p>
            <a:pPr>
              <a:buNone/>
            </a:pPr>
            <a:r>
              <a:rPr lang="en-IN" sz="3200" b="1" dirty="0" smtClean="0"/>
              <a:t>	Mt 5:33-37 -  God’s name should not be used in vain to confirm our promises or our words.  Our “Yes” should be “Yes,” and our “No” should be “No” 2 </a:t>
            </a:r>
            <a:r>
              <a:rPr lang="en-IN" sz="3200" b="1" dirty="0" err="1" smtClean="0"/>
              <a:t>Cor</a:t>
            </a:r>
            <a:r>
              <a:rPr lang="en-IN" sz="3200" b="1" dirty="0" smtClean="0"/>
              <a:t> 1:17; Jas 5:12. We can, however, use the name of God any number of times to </a:t>
            </a:r>
            <a:r>
              <a:rPr lang="en-IN" b="1" dirty="0" smtClean="0"/>
              <a:t>glorify or praise Him</a:t>
            </a:r>
            <a:r>
              <a:rPr lang="en-IN" dirty="0" smtClean="0"/>
              <a:t>.</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False oath is forbidden</a:t>
            </a:r>
            <a:r>
              <a:rPr lang="en-IN" dirty="0" smtClean="0"/>
              <a:t/>
            </a:r>
            <a:br>
              <a:rPr lang="en-IN" dirty="0" smtClean="0"/>
            </a:br>
            <a:endParaRPr lang="en-IN" dirty="0"/>
          </a:p>
        </p:txBody>
      </p:sp>
      <p:sp>
        <p:nvSpPr>
          <p:cNvPr id="3" name="Content Placeholder 2"/>
          <p:cNvSpPr>
            <a:spLocks noGrp="1"/>
          </p:cNvSpPr>
          <p:nvPr>
            <p:ph idx="1"/>
          </p:nvPr>
        </p:nvSpPr>
        <p:spPr/>
        <p:txBody>
          <a:bodyPr>
            <a:normAutofit lnSpcReduction="10000"/>
          </a:bodyPr>
          <a:lstStyle/>
          <a:p>
            <a:r>
              <a:rPr lang="en-IN" sz="3200" b="1" dirty="0" smtClean="0">
                <a:latin typeface="Arial Narrow" pitchFamily="34" charset="0"/>
              </a:rPr>
              <a:t>Because one calls upon God who is truth itself to be the witness to a lie.</a:t>
            </a:r>
          </a:p>
          <a:p>
            <a:endParaRPr lang="en-IN" sz="3200" b="1" dirty="0" smtClean="0">
              <a:latin typeface="Arial Narrow" pitchFamily="34" charset="0"/>
            </a:endParaRPr>
          </a:p>
          <a:p>
            <a:r>
              <a:rPr lang="en-IN" b="1" dirty="0" smtClean="0"/>
              <a:t>Perjury</a:t>
            </a:r>
          </a:p>
          <a:p>
            <a:endParaRPr lang="en-IN" dirty="0" smtClean="0"/>
          </a:p>
          <a:p>
            <a:r>
              <a:rPr lang="en-IN" b="1" dirty="0" smtClean="0"/>
              <a:t>Perjury is to make a promise under oath with the intention of not keeping it or to violate a promise made under oath. It is a grave sin against God who is always faithful to his promises.</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Commandment 4</a:t>
            </a:r>
            <a:endParaRPr lang="en-IN" dirty="0"/>
          </a:p>
        </p:txBody>
      </p:sp>
      <p:sp>
        <p:nvSpPr>
          <p:cNvPr id="3" name="Content Placeholder 2"/>
          <p:cNvSpPr>
            <a:spLocks noGrp="1"/>
          </p:cNvSpPr>
          <p:nvPr>
            <p:ph idx="1"/>
          </p:nvPr>
        </p:nvSpPr>
        <p:spPr/>
        <p:txBody>
          <a:bodyPr/>
          <a:lstStyle/>
          <a:p>
            <a:r>
              <a:rPr lang="en-IN" b="1" dirty="0" smtClean="0"/>
              <a:t/>
            </a:r>
            <a:br>
              <a:rPr lang="en-IN" b="1" dirty="0" smtClean="0"/>
            </a:br>
            <a:r>
              <a:rPr lang="en-IN" b="1" dirty="0" smtClean="0"/>
              <a:t>REMEMBER TO KEEP HOLY THE LORD'S DAY</a:t>
            </a:r>
          </a:p>
          <a:p>
            <a:r>
              <a:rPr lang="en-IN" b="1" dirty="0" smtClean="0"/>
              <a:t>God “blessed the Sabbath day and declared it sacred” (</a:t>
            </a:r>
            <a:r>
              <a:rPr lang="en-IN" b="1" i="1" dirty="0" smtClean="0"/>
              <a:t>Exodus</a:t>
            </a:r>
            <a:r>
              <a:rPr lang="en-IN" b="1" dirty="0" smtClean="0"/>
              <a:t> 20:11)</a:t>
            </a:r>
            <a:endParaRPr lang="en-IN" dirty="0" smtClean="0"/>
          </a:p>
          <a:p>
            <a:r>
              <a:rPr lang="en-IN" b="1" dirty="0" smtClean="0"/>
              <a:t>God did so because on the Sabbath day one remembers </a:t>
            </a:r>
            <a:r>
              <a:rPr lang="en-IN" b="1" i="1" dirty="0" smtClean="0"/>
              <a:t>God’s rest</a:t>
            </a:r>
            <a:r>
              <a:rPr lang="en-IN" b="1" dirty="0" smtClean="0"/>
              <a:t> on the seventh day of creation, and also the liberation of Israel from slavery in Egypt and the Covenant which God sealed with his people.</a:t>
            </a:r>
          </a:p>
          <a:p>
            <a:endParaRPr lang="en-IN" dirty="0" smtClean="0"/>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Jesus recognized </a:t>
            </a:r>
            <a:r>
              <a:rPr lang="en-IN" dirty="0" smtClean="0"/>
              <a:t/>
            </a:r>
            <a:br>
              <a:rPr lang="en-IN" dirty="0" smtClean="0"/>
            </a:br>
            <a:endParaRPr lang="en-IN" dirty="0"/>
          </a:p>
        </p:txBody>
      </p:sp>
      <p:sp>
        <p:nvSpPr>
          <p:cNvPr id="3" name="Content Placeholder 2"/>
          <p:cNvSpPr>
            <a:spLocks noGrp="1"/>
          </p:cNvSpPr>
          <p:nvPr>
            <p:ph idx="1"/>
          </p:nvPr>
        </p:nvSpPr>
        <p:spPr/>
        <p:txBody>
          <a:bodyPr/>
          <a:lstStyle/>
          <a:p>
            <a:r>
              <a:rPr lang="en-IN" sz="4000" b="1" dirty="0" smtClean="0"/>
              <a:t>The holiness of the Sabbath day and with divine authority he gave this law its authentic interpretation: “The Sabbath was made for man, and not man for the </a:t>
            </a:r>
            <a:r>
              <a:rPr lang="en-IN" sz="4000" b="1" dirty="0" err="1" smtClean="0"/>
              <a:t>sabbath</a:t>
            </a:r>
            <a:r>
              <a:rPr lang="en-IN" sz="4000" b="1" dirty="0" smtClean="0"/>
              <a:t>” (</a:t>
            </a:r>
            <a:r>
              <a:rPr lang="en-IN" sz="4000" b="1" i="1" dirty="0" smtClean="0"/>
              <a:t>Mark</a:t>
            </a:r>
            <a:r>
              <a:rPr lang="en-IN" sz="4000" b="1" dirty="0" smtClean="0"/>
              <a:t> 2:27).</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t>Sabbath been changed to Sunday for Christians</a:t>
            </a:r>
            <a:r>
              <a:rPr lang="en-IN" dirty="0" smtClean="0"/>
              <a:t> .</a:t>
            </a:r>
          </a:p>
          <a:p>
            <a:r>
              <a:rPr lang="en-IN" sz="3600" b="1" dirty="0" smtClean="0"/>
              <a:t>Before Jesus’ Resurrection, the Sabbath was observed on Saturday.  Now it is followed on Sunday to glorify the resurrection of Christ. </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336884"/>
            <a:ext cx="10363200" cy="6018676"/>
          </a:xfrm>
        </p:spPr>
        <p:txBody>
          <a:bodyPr>
            <a:normAutofit fontScale="92500" lnSpcReduction="20000"/>
          </a:bodyPr>
          <a:lstStyle/>
          <a:p>
            <a:r>
              <a:rPr lang="en-IN" sz="3800" b="1" dirty="0" smtClean="0">
                <a:latin typeface="Arial Narrow" pitchFamily="34" charset="0"/>
              </a:rPr>
              <a:t>The reason is because Sunday is the day of the Resurrection of Christ. </a:t>
            </a:r>
          </a:p>
          <a:p>
            <a:r>
              <a:rPr lang="en-IN" sz="3800" b="1" dirty="0" smtClean="0">
                <a:latin typeface="Arial Narrow" pitchFamily="34" charset="0"/>
              </a:rPr>
              <a:t>As “the first day of the week” (</a:t>
            </a:r>
            <a:r>
              <a:rPr lang="en-IN" sz="3800" b="1" i="1" dirty="0" smtClean="0">
                <a:latin typeface="Arial Narrow" pitchFamily="34" charset="0"/>
              </a:rPr>
              <a:t>Mark</a:t>
            </a:r>
            <a:r>
              <a:rPr lang="en-IN" sz="3800" b="1" dirty="0" smtClean="0">
                <a:latin typeface="Arial Narrow" pitchFamily="34" charset="0"/>
              </a:rPr>
              <a:t> 16:2) it recalls the first creation; and as the “eighth day”, which follows the </a:t>
            </a:r>
            <a:r>
              <a:rPr lang="en-IN" sz="3800" b="1" dirty="0" err="1" smtClean="0">
                <a:latin typeface="Arial Narrow" pitchFamily="34" charset="0"/>
              </a:rPr>
              <a:t>sabbath</a:t>
            </a:r>
            <a:r>
              <a:rPr lang="en-IN" sz="3800" b="1" dirty="0" smtClean="0">
                <a:latin typeface="Arial Narrow" pitchFamily="34" charset="0"/>
              </a:rPr>
              <a:t>, </a:t>
            </a:r>
          </a:p>
          <a:p>
            <a:r>
              <a:rPr lang="en-IN" sz="3800" b="1" dirty="0" smtClean="0">
                <a:latin typeface="Arial Narrow" pitchFamily="34" charset="0"/>
              </a:rPr>
              <a:t>it symbolizes the new creation ushered in by the Resurrection of Christ. </a:t>
            </a:r>
          </a:p>
          <a:p>
            <a:r>
              <a:rPr lang="en-IN" sz="3800" b="1" dirty="0" smtClean="0">
                <a:latin typeface="Arial Narrow" pitchFamily="34" charset="0"/>
              </a:rPr>
              <a:t>Thus, it has become for Christians the first of all days and of all feasts. </a:t>
            </a:r>
          </a:p>
          <a:p>
            <a:r>
              <a:rPr lang="en-IN" sz="3800" b="1" dirty="0" smtClean="0">
                <a:latin typeface="Arial Narrow" pitchFamily="34" charset="0"/>
              </a:rPr>
              <a:t>It is the </a:t>
            </a:r>
            <a:r>
              <a:rPr lang="en-IN" sz="3800" b="1" i="1" dirty="0" smtClean="0">
                <a:latin typeface="Arial Narrow" pitchFamily="34" charset="0"/>
              </a:rPr>
              <a:t>day of the Lord</a:t>
            </a:r>
            <a:r>
              <a:rPr lang="en-IN" sz="3800" b="1" dirty="0" smtClean="0">
                <a:latin typeface="Arial Narrow" pitchFamily="34" charset="0"/>
              </a:rPr>
              <a:t> in which he with his Passover fulfilled the spiritual truth of the Jewish Sabbath and proclaimed man’s eternal rest in God.</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b="1" dirty="0" smtClean="0"/>
              <a:t>Ex 20:8; </a:t>
            </a:r>
            <a:r>
              <a:rPr lang="en-IN" b="1" dirty="0" err="1" smtClean="0"/>
              <a:t>Dt</a:t>
            </a:r>
            <a:r>
              <a:rPr lang="en-IN" b="1" dirty="0" smtClean="0"/>
              <a:t> 5:12-15 - “Remember the Sabbath day by keeping it holy.” </a:t>
            </a:r>
            <a:r>
              <a:rPr lang="en-IN" dirty="0" smtClean="0"/>
              <a:t>	 </a:t>
            </a:r>
          </a:p>
          <a:p>
            <a:r>
              <a:rPr lang="en-IN" dirty="0" smtClean="0"/>
              <a:t>	</a:t>
            </a:r>
            <a:r>
              <a:rPr lang="en-IN" sz="3600" dirty="0" err="1" smtClean="0"/>
              <a:t>Neh</a:t>
            </a:r>
            <a:r>
              <a:rPr lang="en-IN" sz="3600" dirty="0" smtClean="0"/>
              <a:t> 13:19 - When evening shadows fell on the gates of Jerusalem before the Sabbath,  I ordered the doors to be shut and not opened until the Sabbath.</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To follow Jesus </a:t>
            </a:r>
            <a:endParaRPr lang="en-IN" dirty="0"/>
          </a:p>
        </p:txBody>
      </p:sp>
      <p:sp>
        <p:nvSpPr>
          <p:cNvPr id="3" name="Content Placeholder 2"/>
          <p:cNvSpPr>
            <a:spLocks noGrp="1"/>
          </p:cNvSpPr>
          <p:nvPr>
            <p:ph idx="1"/>
          </p:nvPr>
        </p:nvSpPr>
        <p:spPr/>
        <p:txBody>
          <a:bodyPr/>
          <a:lstStyle/>
          <a:p>
            <a:r>
              <a:rPr lang="en-IN" sz="3600" b="1" dirty="0" smtClean="0">
                <a:latin typeface="Arial Narrow" pitchFamily="34" charset="0"/>
              </a:rPr>
              <a:t>involves keeping the commandments. </a:t>
            </a:r>
          </a:p>
          <a:p>
            <a:r>
              <a:rPr lang="en-IN" sz="3600" b="1" dirty="0" smtClean="0">
                <a:latin typeface="Arial Narrow" pitchFamily="34" charset="0"/>
              </a:rPr>
              <a:t>The law has not been abolished </a:t>
            </a:r>
          </a:p>
          <a:p>
            <a:r>
              <a:rPr lang="en-IN" sz="3600" b="1" dirty="0" smtClean="0">
                <a:latin typeface="Arial Narrow" pitchFamily="34" charset="0"/>
              </a:rPr>
              <a:t>but man is invited to rediscover it in the</a:t>
            </a:r>
          </a:p>
          <a:p>
            <a:r>
              <a:rPr lang="en-IN" sz="3600" b="1" dirty="0" smtClean="0">
                <a:latin typeface="Arial Narrow" pitchFamily="34" charset="0"/>
              </a:rPr>
              <a:t> Person of the divine Master </a:t>
            </a:r>
          </a:p>
          <a:p>
            <a:r>
              <a:rPr lang="en-IN" sz="3600" b="1" dirty="0" smtClean="0">
                <a:latin typeface="Arial Narrow" pitchFamily="34" charset="0"/>
              </a:rPr>
              <a:t>who realized it perfectly in himself, </a:t>
            </a:r>
          </a:p>
          <a:p>
            <a:r>
              <a:rPr lang="en-IN" sz="3600" b="1" dirty="0" smtClean="0">
                <a:latin typeface="Arial Narrow" pitchFamily="34" charset="0"/>
              </a:rPr>
              <a:t>revealed its full meaning &amp;</a:t>
            </a:r>
          </a:p>
          <a:p>
            <a:r>
              <a:rPr lang="en-IN" sz="3600" b="1" dirty="0" smtClean="0">
                <a:latin typeface="Arial Narrow" pitchFamily="34" charset="0"/>
              </a:rPr>
              <a:t> attested to its permanent validity.</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IN" sz="3600" b="1" dirty="0" err="1" smtClean="0">
                <a:latin typeface="Arial Narrow" pitchFamily="34" charset="0"/>
              </a:rPr>
              <a:t>Jer</a:t>
            </a:r>
            <a:r>
              <a:rPr lang="en-IN" sz="3600" b="1" dirty="0" smtClean="0">
                <a:latin typeface="Arial Narrow" pitchFamily="34" charset="0"/>
              </a:rPr>
              <a:t> 17:21-22 - This is what the Lord says: Be careful not to carry a load on the Sabbath day or bring it through the gates of Jerusalem. Do not bring a load out of your houses or do any work on the Sabbath, but keep the Sabbath day holy, as I commanded your forefathers. </a:t>
            </a:r>
          </a:p>
          <a:p>
            <a:r>
              <a:rPr lang="en-IN" sz="3600" b="1" dirty="0" smtClean="0">
                <a:latin typeface="Arial Narrow" pitchFamily="34" charset="0"/>
              </a:rPr>
              <a:t>Ex 23:5; Num 15:32-35 </a:t>
            </a:r>
            <a:endParaRPr lang="en-IN" sz="36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sz="3200" b="1" dirty="0" err="1" smtClean="0"/>
              <a:t>Dt</a:t>
            </a:r>
            <a:r>
              <a:rPr lang="en-IN" sz="3200" b="1" dirty="0" smtClean="0"/>
              <a:t> 5:15 - The Sabbath was a day of rest instituted to remind the Israelites that they were slaves in Egypt.  Now, it is a spiritual rest that we observe because our slavery and redemption is of a spiritual nature.</a:t>
            </a:r>
          </a:p>
          <a:p>
            <a:r>
              <a:rPr lang="en-IN" sz="3200" b="1" dirty="0" smtClean="0"/>
              <a:t>	Heb 4:9-10 - There remains, then, a Sabbath-rest for the people of God; for anyone who enters God’s rest also rests from his own work, just as God did from his.</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95137" y="941349"/>
            <a:ext cx="10363200" cy="4572000"/>
          </a:xfrm>
        </p:spPr>
        <p:txBody>
          <a:bodyPr>
            <a:normAutofit/>
          </a:bodyPr>
          <a:lstStyle/>
          <a:p>
            <a:r>
              <a:rPr lang="en-IN" b="1" dirty="0" smtClean="0"/>
              <a:t>Civil recognition of Sunday important as a feast day.</a:t>
            </a:r>
            <a:endParaRPr lang="en-IN" dirty="0" smtClean="0"/>
          </a:p>
          <a:p>
            <a:r>
              <a:rPr lang="en-IN" sz="3200" b="1" dirty="0" smtClean="0">
                <a:latin typeface="Arial Narrow" pitchFamily="34" charset="0"/>
              </a:rPr>
              <a:t>It is important so that all might be given the real possibility of enjoying sufficient rest and leisure to take care of their religious, familial, cultural and social lives. </a:t>
            </a:r>
          </a:p>
          <a:p>
            <a:r>
              <a:rPr lang="en-IN" sz="3200" b="1" dirty="0" smtClean="0">
                <a:latin typeface="Arial Narrow" pitchFamily="34" charset="0"/>
              </a:rPr>
              <a:t>It is important also to have an opportune time for meditation, for reflection, for silence, for study, and a time to dedicate to good works, particularly for the sick and for the elderly.</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Jesus interpreted the Law</a:t>
            </a:r>
            <a:r>
              <a:rPr lang="en-IN" dirty="0" smtClean="0"/>
              <a:t/>
            </a:r>
            <a:br>
              <a:rPr lang="en-IN" dirty="0" smtClean="0"/>
            </a:br>
            <a:endParaRPr lang="en-IN" dirty="0"/>
          </a:p>
        </p:txBody>
      </p:sp>
      <p:sp>
        <p:nvSpPr>
          <p:cNvPr id="3" name="Content Placeholder 2"/>
          <p:cNvSpPr>
            <a:spLocks noGrp="1"/>
          </p:cNvSpPr>
          <p:nvPr>
            <p:ph idx="1"/>
          </p:nvPr>
        </p:nvSpPr>
        <p:spPr/>
        <p:txBody>
          <a:bodyPr>
            <a:normAutofit/>
          </a:bodyPr>
          <a:lstStyle/>
          <a:p>
            <a:r>
              <a:rPr lang="en-IN" sz="6000" b="1" dirty="0" smtClean="0">
                <a:latin typeface="Arial Narrow" pitchFamily="34" charset="0"/>
              </a:rPr>
              <a:t>In the light of the twofold yet single commandment of love,</a:t>
            </a:r>
          </a:p>
          <a:p>
            <a:r>
              <a:rPr lang="en-IN" sz="6000" b="1" dirty="0" smtClean="0">
                <a:latin typeface="Arial Narrow" pitchFamily="34" charset="0"/>
              </a:rPr>
              <a:t> the fullness of the Law</a:t>
            </a:r>
            <a:endParaRPr lang="en-IN" sz="6000" b="1"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77500" lnSpcReduction="20000"/>
          </a:bodyPr>
          <a:lstStyle/>
          <a:p>
            <a:r>
              <a:rPr lang="en-IN" sz="4600" b="1" dirty="0" smtClean="0">
                <a:latin typeface="Arial Narrow" pitchFamily="34" charset="0"/>
              </a:rPr>
              <a:t>“You shall love the Lord your God with all your heart and with all your soul and with all your mind. </a:t>
            </a:r>
          </a:p>
          <a:p>
            <a:endParaRPr lang="en-IN" sz="4600" b="1" dirty="0" smtClean="0">
              <a:latin typeface="Arial Narrow" pitchFamily="34" charset="0"/>
            </a:endParaRPr>
          </a:p>
          <a:p>
            <a:r>
              <a:rPr lang="en-IN" sz="4600" b="1" dirty="0" smtClean="0">
                <a:latin typeface="Arial Narrow" pitchFamily="34" charset="0"/>
              </a:rPr>
              <a:t>This is the greatest and first commandment.</a:t>
            </a:r>
          </a:p>
          <a:p>
            <a:r>
              <a:rPr lang="en-IN" sz="4600" b="1" dirty="0" smtClean="0">
                <a:latin typeface="Arial Narrow" pitchFamily="34" charset="0"/>
              </a:rPr>
              <a:t> And the second is like it: </a:t>
            </a:r>
          </a:p>
          <a:p>
            <a:endParaRPr lang="en-IN" sz="4600" b="1" dirty="0" smtClean="0">
              <a:latin typeface="Arial Narrow" pitchFamily="34" charset="0"/>
            </a:endParaRPr>
          </a:p>
          <a:p>
            <a:r>
              <a:rPr lang="en-IN" sz="4600" b="1" dirty="0" smtClean="0">
                <a:latin typeface="Arial Narrow" pitchFamily="34" charset="0"/>
              </a:rPr>
              <a:t>you shall love your </a:t>
            </a:r>
            <a:r>
              <a:rPr lang="en-IN" sz="4600" b="1" dirty="0" err="1" smtClean="0">
                <a:latin typeface="Arial Narrow" pitchFamily="34" charset="0"/>
              </a:rPr>
              <a:t>neighbor</a:t>
            </a:r>
            <a:r>
              <a:rPr lang="en-IN" sz="4600" b="1" dirty="0" smtClean="0">
                <a:latin typeface="Arial Narrow" pitchFamily="34" charset="0"/>
              </a:rPr>
              <a:t> as yourself. On these two commandments depend all the Law and the Prophets”</a:t>
            </a:r>
            <a:r>
              <a:rPr lang="en-IN" sz="4600" dirty="0" smtClean="0">
                <a:latin typeface="Arial Narrow" pitchFamily="34" charset="0"/>
              </a:rPr>
              <a:t> (</a:t>
            </a:r>
            <a:r>
              <a:rPr lang="en-IN" sz="4600" i="1" dirty="0" smtClean="0">
                <a:latin typeface="Arial Narrow" pitchFamily="34" charset="0"/>
              </a:rPr>
              <a:t>Mat</a:t>
            </a:r>
            <a:r>
              <a:rPr lang="en-IN" sz="4600" dirty="0" smtClean="0">
                <a:latin typeface="Arial Narrow" pitchFamily="34" charset="0"/>
              </a:rPr>
              <a:t> 22:37-40).</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smtClean="0"/>
          </a:p>
          <a:p>
            <a:r>
              <a:rPr lang="en-IN" sz="4400" dirty="0" smtClean="0">
                <a:latin typeface="Arial Narrow" pitchFamily="34" charset="0"/>
              </a:rPr>
              <a:t>These words sum up the Law given by God</a:t>
            </a:r>
          </a:p>
          <a:p>
            <a:r>
              <a:rPr lang="en-IN" sz="4400" dirty="0" smtClean="0">
                <a:latin typeface="Arial Narrow" pitchFamily="34" charset="0"/>
              </a:rPr>
              <a:t> to the people of Israel </a:t>
            </a:r>
          </a:p>
          <a:p>
            <a:r>
              <a:rPr lang="en-IN" sz="4400" dirty="0" smtClean="0">
                <a:latin typeface="Arial Narrow" pitchFamily="34" charset="0"/>
              </a:rPr>
              <a:t>in the context of the Covenant </a:t>
            </a:r>
          </a:p>
          <a:p>
            <a:r>
              <a:rPr lang="en-IN" sz="4400" dirty="0" smtClean="0">
                <a:latin typeface="Arial Narrow" pitchFamily="34" charset="0"/>
              </a:rPr>
              <a:t>mediated by Moses.</a:t>
            </a:r>
          </a:p>
          <a:p>
            <a:endParaRPr lang="en-IN" dirty="0"/>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5400" b="1" dirty="0" smtClean="0">
                <a:latin typeface="Arial Narrow" pitchFamily="34" charset="0"/>
              </a:rPr>
              <a:t>The law is </a:t>
            </a:r>
            <a:endParaRPr lang="en-IN" sz="5400" b="1" dirty="0">
              <a:latin typeface="Arial Narrow" pitchFamily="34" charset="0"/>
            </a:endParaRPr>
          </a:p>
        </p:txBody>
      </p:sp>
      <p:sp>
        <p:nvSpPr>
          <p:cNvPr id="3" name="Content Placeholder 2"/>
          <p:cNvSpPr>
            <a:spLocks noGrp="1"/>
          </p:cNvSpPr>
          <p:nvPr>
            <p:ph idx="1"/>
          </p:nvPr>
        </p:nvSpPr>
        <p:spPr/>
        <p:txBody>
          <a:bodyPr>
            <a:normAutofit/>
          </a:bodyPr>
          <a:lstStyle/>
          <a:p>
            <a:r>
              <a:rPr lang="en-IN" sz="6600" dirty="0" smtClean="0">
                <a:latin typeface="Arial Narrow" pitchFamily="34" charset="0"/>
              </a:rPr>
              <a:t>The path to a life </a:t>
            </a:r>
          </a:p>
          <a:p>
            <a:r>
              <a:rPr lang="en-IN" sz="6600" dirty="0" smtClean="0">
                <a:latin typeface="Arial Narrow" pitchFamily="34" charset="0"/>
              </a:rPr>
              <a:t>freed from the slavery of sin.</a:t>
            </a:r>
          </a:p>
          <a:p>
            <a:endParaRPr lang="en-IN" sz="6600" dirty="0">
              <a:latin typeface="Arial Narrow"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3460533">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5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TS103460533</Template>
  <TotalTime>0</TotalTime>
  <Words>1626</Words>
  <Application>Microsoft Office PowerPoint</Application>
  <PresentationFormat>Custom</PresentationFormat>
  <Paragraphs>193</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TS103460533</vt:lpstr>
      <vt:lpstr> 10 Commandments Exo 19:17-25</vt:lpstr>
      <vt:lpstr>  “Teacher,  what good must I do  to have eternal life?”  (Mat 19:16).   </vt:lpstr>
      <vt:lpstr>Jesus answered, </vt:lpstr>
      <vt:lpstr>and then he added,  </vt:lpstr>
      <vt:lpstr>To follow Jesus </vt:lpstr>
      <vt:lpstr>Jesus interpreted the Law </vt:lpstr>
      <vt:lpstr>Slide 7</vt:lpstr>
      <vt:lpstr>Slide 8</vt:lpstr>
      <vt:lpstr>The law is </vt:lpstr>
      <vt:lpstr>The 10 Commandments </vt:lpstr>
      <vt:lpstr>Slide 11</vt:lpstr>
      <vt:lpstr>Slide 12</vt:lpstr>
      <vt:lpstr>Slide 13</vt:lpstr>
      <vt:lpstr>Commandment 1</vt:lpstr>
      <vt:lpstr>THE FIRST COMMANDMENT: </vt:lpstr>
      <vt:lpstr>God affirms </vt:lpstr>
      <vt:lpstr>Faith  </vt:lpstr>
      <vt:lpstr>Hope  </vt:lpstr>
      <vt:lpstr>Love  </vt:lpstr>
      <vt:lpstr>“Adore the Lord your God and worship Him alone” (Mat 4:10)</vt:lpstr>
      <vt:lpstr>How to worship God in truth and in spirit? </vt:lpstr>
      <vt:lpstr>Slide 22</vt:lpstr>
      <vt:lpstr>Slide 23</vt:lpstr>
      <vt:lpstr>Slide 24</vt:lpstr>
      <vt:lpstr>Slide 25</vt:lpstr>
      <vt:lpstr>Slide 26</vt:lpstr>
      <vt:lpstr>Slide 27</vt:lpstr>
      <vt:lpstr>   Commandment 2</vt:lpstr>
      <vt:lpstr>Slide 29</vt:lpstr>
      <vt:lpstr>Bible facts about false gods. Ex 23:24 </vt:lpstr>
      <vt:lpstr>Slide 31</vt:lpstr>
      <vt:lpstr>Slide 32</vt:lpstr>
      <vt:lpstr>Slide 33</vt:lpstr>
      <vt:lpstr>Slide 34</vt:lpstr>
      <vt:lpstr>Slide 35</vt:lpstr>
      <vt:lpstr>Slide 36</vt:lpstr>
      <vt:lpstr>Slide 37</vt:lpstr>
      <vt:lpstr>  Commandment 3</vt:lpstr>
      <vt:lpstr>Slide 39</vt:lpstr>
      <vt:lpstr>Slide 40</vt:lpstr>
      <vt:lpstr>God’s name as  revealed in the Bible </vt:lpstr>
      <vt:lpstr>Slide 42</vt:lpstr>
      <vt:lpstr>Common names for God and Lord:  </vt:lpstr>
      <vt:lpstr>False oath is forbidden </vt:lpstr>
      <vt:lpstr>Commandment 4</vt:lpstr>
      <vt:lpstr>Jesus recognized  </vt:lpstr>
      <vt:lpstr>Slide 47</vt:lpstr>
      <vt:lpstr>Slide 48</vt:lpstr>
      <vt:lpstr>Slide 49</vt:lpstr>
      <vt:lpstr>Slide 50</vt:lpstr>
      <vt:lpstr>Slide 51</vt:lpstr>
      <vt:lpstr>Slide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2014-11-16T12:55:00Z</dcterms:created>
  <dcterms:modified xsi:type="dcterms:W3CDTF">2020-07-15T06:54:12Z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TC034605339991</vt:lpwstr>
  </property>
  <property fmtid="{D5CDD505-2E9C-101B-9397-08002B2CF9AE}" pid="3" name="KSOProductBuildVer">
    <vt:lpwstr>1033-11.2.0.9075</vt:lpwstr>
  </property>
</Properties>
</file>